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slideLayouts/slideLayout12.xml" ContentType="application/vnd.openxmlformats-officedocument.presentationml.slideLayout+xml"/>
  <Override PartName="/ppt/theme/theme6.xml" ContentType="application/vnd.openxmlformats-officedocument.theme+xml"/>
  <Override PartName="/ppt/slideLayouts/slideLayout13.xml" ContentType="application/vnd.openxmlformats-officedocument.presentationml.slideLayout+xml"/>
  <Override PartName="/ppt/theme/theme7.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8.xml" ContentType="application/vnd.openxmlformats-officedocument.theme+xml"/>
  <Override PartName="/ppt/slideLayouts/slideLayout18.xml" ContentType="application/vnd.openxmlformats-officedocument.presentationml.slideLayout+xml"/>
  <Override PartName="/ppt/theme/theme9.xml" ContentType="application/vnd.openxmlformats-officedocument.theme+xml"/>
  <Override PartName="/ppt/slideLayouts/slideLayout19.xml" ContentType="application/vnd.openxmlformats-officedocument.presentationml.slideLayout+xml"/>
  <Override PartName="/ppt/theme/theme10.xml" ContentType="application/vnd.openxmlformats-officedocument.theme+xml"/>
  <Override PartName="/ppt/slideLayouts/slideLayout20.xml" ContentType="application/vnd.openxmlformats-officedocument.presentationml.slideLayout+xml"/>
  <Override PartName="/ppt/theme/theme11.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12.xml" ContentType="application/vnd.openxmlformats-officedocument.theme+xml"/>
  <Override PartName="/ppt/slideLayouts/slideLayout26.xml" ContentType="application/vnd.openxmlformats-officedocument.presentationml.slideLayout+xml"/>
  <Override PartName="/ppt/theme/theme13.xml" ContentType="application/vnd.openxmlformats-officedocument.theme+xml"/>
  <Override PartName="/ppt/slideLayouts/slideLayout27.xml" ContentType="application/vnd.openxmlformats-officedocument.presentationml.slideLayout+xml"/>
  <Override PartName="/ppt/theme/theme14.xml" ContentType="application/vnd.openxmlformats-officedocument.theme+xml"/>
  <Override PartName="/ppt/slideLayouts/slideLayout28.xml" ContentType="application/vnd.openxmlformats-officedocument.presentationml.slideLayout+xml"/>
  <Override PartName="/ppt/theme/theme1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 id="2147483664" r:id="rId3"/>
    <p:sldMasterId id="2147483667" r:id="rId4"/>
    <p:sldMasterId id="2147483673" r:id="rId5"/>
    <p:sldMasterId id="2147483675" r:id="rId6"/>
    <p:sldMasterId id="2147483677" r:id="rId7"/>
    <p:sldMasterId id="2147483679" r:id="rId8"/>
    <p:sldMasterId id="2147483684" r:id="rId9"/>
    <p:sldMasterId id="2147483686" r:id="rId10"/>
    <p:sldMasterId id="2147483688" r:id="rId11"/>
    <p:sldMasterId id="2147483690" r:id="rId12"/>
    <p:sldMasterId id="2147483696" r:id="rId13"/>
    <p:sldMasterId id="2147483698" r:id="rId14"/>
    <p:sldMasterId id="2147483700" r:id="rId15"/>
  </p:sldMasterIdLst>
  <p:sldIdLst>
    <p:sldId id="256" r:id="rId16"/>
    <p:sldId id="258" r:id="rId17"/>
    <p:sldId id="259" r:id="rId18"/>
    <p:sldId id="260" r:id="rId19"/>
    <p:sldId id="261" r:id="rId20"/>
    <p:sldId id="262" r:id="rId21"/>
    <p:sldId id="263" r:id="rId2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58" d="100"/>
          <a:sy n="58" d="100"/>
        </p:scale>
        <p:origin x="72"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3.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6.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xml"/><Relationship Id="rId20" Type="http://schemas.openxmlformats.org/officeDocument/2006/relationships/slide" Target="slides/slide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30"/>
            <a:ext cx="7772400" cy="1470025"/>
          </a:xfrm>
        </p:spPr>
        <p:txBody>
          <a:bodyPr/>
          <a:lstStyle>
            <a:lvl1pPr>
              <a:defRPr sz="27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100" b="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fld id="{EFF6363C-18BA-40B6-A16C-B592F881C8F6}" type="datetimeFigureOut">
              <a:rPr lang="es-MX" smtClean="0"/>
              <a:t>01/12/2020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1F5ED61-4BEF-4549-88EC-827584911A44}" type="slidenum">
              <a:rPr lang="es-MX" smtClean="0"/>
              <a:t>‹Nº›</a:t>
            </a:fld>
            <a:endParaRPr lang="es-MX"/>
          </a:p>
        </p:txBody>
      </p:sp>
    </p:spTree>
    <p:extLst>
      <p:ext uri="{BB962C8B-B14F-4D97-AF65-F5344CB8AC3E}">
        <p14:creationId xmlns:p14="http://schemas.microsoft.com/office/powerpoint/2010/main" val="2822475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811439" y="274640"/>
            <a:ext cx="5875361" cy="531285"/>
          </a:xfrm>
          <a:prstGeom prst="rect">
            <a:avLst/>
          </a:prstGeom>
          <a:noFill/>
          <a:ln w="12700" algn="ctr">
            <a:noFill/>
            <a:miter lim="800000"/>
            <a:headEnd/>
            <a:tailEnd/>
          </a:ln>
        </p:spPr>
        <p:txBody>
          <a:bodyPr lIns="90488" tIns="44450" rIns="90488" bIns="44450" anchor="ctr">
            <a:noAutofit/>
          </a:bodyPr>
          <a:lstStyle>
            <a:lvl1pPr>
              <a:defRPr lang="es-MX" sz="1800" b="1" dirty="0">
                <a:solidFill>
                  <a:schemeClr val="tx1">
                    <a:lumMod val="85000"/>
                    <a:lumOff val="15000"/>
                  </a:schemeClr>
                </a:solidFill>
                <a:latin typeface="+mj-lt"/>
                <a:ea typeface="+mn-ea"/>
                <a:cs typeface="+mn-cs"/>
              </a:defRPr>
            </a:lvl1pPr>
          </a:lstStyle>
          <a:p>
            <a:pPr marL="0" lvl="0" defTabSz="571500" eaLnBrk="0" fontAlgn="base" hangingPunct="0">
              <a:spcAft>
                <a:spcPct val="0"/>
              </a:spcAft>
            </a:pPr>
            <a:r>
              <a:rPr lang="es-ES" smtClean="0"/>
              <a:t>Haga clic para modificar el estilo de título del patrón</a:t>
            </a:r>
            <a:endParaRPr lang="es-MX" dirty="0"/>
          </a:p>
        </p:txBody>
      </p:sp>
      <p:sp>
        <p:nvSpPr>
          <p:cNvPr id="3" name="2 Marcador de contenido"/>
          <p:cNvSpPr>
            <a:spLocks noGrp="1"/>
          </p:cNvSpPr>
          <p:nvPr>
            <p:ph idx="1"/>
          </p:nvPr>
        </p:nvSpPr>
        <p:spPr>
          <a:xfrm>
            <a:off x="395696" y="3268490"/>
            <a:ext cx="8229600" cy="1463478"/>
          </a:xfrm>
          <a:prstGeom prst="rect">
            <a:avLst/>
          </a:prstGeom>
        </p:spPr>
        <p:txBody>
          <a:bodyPr wrap="square">
            <a:spAutoFit/>
          </a:bodyPr>
          <a:lstStyle>
            <a:lvl1pPr>
              <a:defRPr lang="es-ES" sz="1350" smtClean="0">
                <a:latin typeface="+mj-lt"/>
              </a:defRPr>
            </a:lvl1pPr>
            <a:lvl2pPr>
              <a:defRPr lang="es-ES" sz="1350" smtClean="0">
                <a:latin typeface="+mn-lt"/>
              </a:defRPr>
            </a:lvl2pPr>
            <a:lvl3pPr>
              <a:defRPr lang="es-ES" sz="1350" smtClean="0">
                <a:latin typeface="+mn-lt"/>
              </a:defRPr>
            </a:lvl3pPr>
            <a:lvl4pPr>
              <a:defRPr lang="es-ES" sz="1350" smtClean="0">
                <a:latin typeface="+mn-lt"/>
              </a:defRPr>
            </a:lvl4pPr>
            <a:lvl5pPr>
              <a:defRPr lang="es-MX" sz="1350">
                <a:latin typeface="+mn-lt"/>
              </a:defRPr>
            </a:lvl5pPr>
          </a:lstStyle>
          <a:p>
            <a:pPr marL="0" lvl="0" algn="just" eaLnBrk="0" hangingPunct="0">
              <a:spcAft>
                <a:spcPct val="20000"/>
              </a:spcAft>
            </a:pPr>
            <a:r>
              <a:rPr lang="es-ES" smtClean="0"/>
              <a:t>Editar el estilo de texto del patrón</a:t>
            </a:r>
          </a:p>
          <a:p>
            <a:pPr marL="0" lvl="1" algn="just" eaLnBrk="0" hangingPunct="0">
              <a:spcAft>
                <a:spcPct val="20000"/>
              </a:spcAft>
            </a:pPr>
            <a:r>
              <a:rPr lang="es-ES" smtClean="0"/>
              <a:t>Segundo nivel</a:t>
            </a:r>
          </a:p>
          <a:p>
            <a:pPr marL="0" lvl="2" algn="just" eaLnBrk="0" hangingPunct="0">
              <a:spcAft>
                <a:spcPct val="20000"/>
              </a:spcAft>
            </a:pPr>
            <a:r>
              <a:rPr lang="es-ES" smtClean="0"/>
              <a:t>Tercer nivel</a:t>
            </a:r>
          </a:p>
          <a:p>
            <a:pPr marL="0" lvl="3" algn="just" eaLnBrk="0" hangingPunct="0">
              <a:spcAft>
                <a:spcPct val="20000"/>
              </a:spcAft>
            </a:pPr>
            <a:r>
              <a:rPr lang="es-ES" smtClean="0"/>
              <a:t>Cuarto nivel</a:t>
            </a:r>
          </a:p>
          <a:p>
            <a:pPr marL="0" lvl="4" algn="just" eaLnBrk="0" hangingPunct="0">
              <a:spcAft>
                <a:spcPct val="20000"/>
              </a:spcAft>
            </a:pPr>
            <a:r>
              <a:rPr lang="es-ES" smtClean="0"/>
              <a:t>Quinto nivel</a:t>
            </a:r>
            <a:endParaRPr lang="es-MX" dirty="0"/>
          </a:p>
        </p:txBody>
      </p:sp>
      <p:sp>
        <p:nvSpPr>
          <p:cNvPr id="6" name="5 Marcador de número de diapositiva"/>
          <p:cNvSpPr>
            <a:spLocks noGrp="1"/>
          </p:cNvSpPr>
          <p:nvPr>
            <p:ph type="sldNum" sz="quarter" idx="12"/>
          </p:nvPr>
        </p:nvSpPr>
        <p:spPr>
          <a:xfrm>
            <a:off x="8366078" y="6381330"/>
            <a:ext cx="598410" cy="365125"/>
          </a:xfrm>
          <a:prstGeom prst="rect">
            <a:avLst/>
          </a:prstGeom>
        </p:spPr>
        <p:txBody>
          <a:bodyPr vert="horz" lIns="91440" tIns="45720" rIns="91440" bIns="45720" rtlCol="0" anchor="ctr"/>
          <a:lstStyle>
            <a:lvl1pPr>
              <a:defRPr lang="es-MX" smtClean="0"/>
            </a:lvl1pPr>
          </a:lstStyle>
          <a:p>
            <a:fld id="{EDD9FC20-3422-4CB5-A82E-A3496C26E493}" type="slidenum">
              <a:rPr lang="es-MX" smtClean="0"/>
              <a:t>‹Nº›</a:t>
            </a:fld>
            <a:endParaRPr lang="es-MX" dirty="0"/>
          </a:p>
        </p:txBody>
      </p:sp>
      <p:sp>
        <p:nvSpPr>
          <p:cNvPr id="12" name="11 Marcador de texto"/>
          <p:cNvSpPr>
            <a:spLocks noGrp="1"/>
          </p:cNvSpPr>
          <p:nvPr>
            <p:ph type="body" sz="quarter" idx="13"/>
          </p:nvPr>
        </p:nvSpPr>
        <p:spPr>
          <a:xfrm>
            <a:off x="334193" y="1314972"/>
            <a:ext cx="8352606" cy="1297278"/>
          </a:xfrm>
          <a:prstGeom prst="rect">
            <a:avLst/>
          </a:prstGeom>
          <a:noFill/>
          <a:ln w="9525">
            <a:noFill/>
            <a:miter lim="800000"/>
            <a:headEnd/>
            <a:tailEnd/>
          </a:ln>
        </p:spPr>
        <p:txBody>
          <a:bodyPr wrap="square">
            <a:spAutoFit/>
          </a:bodyPr>
          <a:lstStyle>
            <a:lvl1pPr marL="0" indent="0">
              <a:buNone/>
              <a:defRPr lang="es-ES" sz="1350" b="1" smtClean="0">
                <a:solidFill>
                  <a:schemeClr val="tx1">
                    <a:lumMod val="85000"/>
                    <a:lumOff val="15000"/>
                  </a:schemeClr>
                </a:solidFill>
                <a:latin typeface="+mj-lt"/>
              </a:defRPr>
            </a:lvl1pPr>
            <a:lvl2pPr marL="128588" indent="0">
              <a:buNone/>
              <a:defRPr lang="es-ES" sz="1350" smtClean="0">
                <a:latin typeface="+mn-lt"/>
              </a:defRPr>
            </a:lvl2pPr>
            <a:lvl3pPr marL="514350" indent="0">
              <a:buNone/>
              <a:defRPr lang="es-ES" sz="1350" smtClean="0">
                <a:latin typeface="+mn-lt"/>
              </a:defRPr>
            </a:lvl3pPr>
            <a:lvl4pPr marL="857250" indent="0">
              <a:buNone/>
              <a:defRPr lang="es-ES" sz="1350" smtClean="0">
                <a:latin typeface="+mn-lt"/>
              </a:defRPr>
            </a:lvl4pPr>
            <a:lvl5pPr marL="1200150" indent="0">
              <a:buNone/>
              <a:defRPr lang="es-MX" sz="1350">
                <a:latin typeface="+mn-lt"/>
              </a:defRPr>
            </a:lvl5pPr>
          </a:lstStyle>
          <a:p>
            <a:pPr marL="0" lvl="0"/>
            <a:r>
              <a:rPr lang="es-ES" smtClean="0"/>
              <a:t>Editar el estilo de texto del patrón</a:t>
            </a:r>
          </a:p>
          <a:p>
            <a:pPr marL="0" lvl="1"/>
            <a:r>
              <a:rPr lang="es-ES" smtClean="0"/>
              <a:t>Segundo nivel</a:t>
            </a:r>
          </a:p>
          <a:p>
            <a:pPr marL="0" lvl="2"/>
            <a:r>
              <a:rPr lang="es-ES" smtClean="0"/>
              <a:t>Tercer nivel</a:t>
            </a:r>
          </a:p>
          <a:p>
            <a:pPr marL="0" lvl="3"/>
            <a:r>
              <a:rPr lang="es-ES" smtClean="0"/>
              <a:t>Cuarto nivel</a:t>
            </a:r>
          </a:p>
          <a:p>
            <a:pPr marL="0" lvl="4"/>
            <a:r>
              <a:rPr lang="es-ES" smtClean="0"/>
              <a:t>Quinto nivel</a:t>
            </a:r>
            <a:endParaRPr lang="es-MX" dirty="0"/>
          </a:p>
        </p:txBody>
      </p:sp>
    </p:spTree>
    <p:extLst>
      <p:ext uri="{BB962C8B-B14F-4D97-AF65-F5344CB8AC3E}">
        <p14:creationId xmlns:p14="http://schemas.microsoft.com/office/powerpoint/2010/main" val="1557545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30"/>
            <a:ext cx="7772400" cy="1470025"/>
          </a:xfrm>
        </p:spPr>
        <p:txBody>
          <a:bodyPr/>
          <a:lstStyle>
            <a:lvl1pPr>
              <a:defRPr sz="27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100" b="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27036704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9" y="1315964"/>
            <a:ext cx="8321247" cy="4602548"/>
          </a:xfrm>
          <a:prstGeom prst="rect">
            <a:avLst/>
          </a:prstGeom>
        </p:spPr>
        <p:txBody>
          <a:bodyPr/>
          <a:lstStyle>
            <a:lvl1pPr marL="0" indent="0" algn="just">
              <a:buNone/>
              <a:defRPr sz="1200">
                <a:solidFill>
                  <a:schemeClr val="tx1">
                    <a:lumMod val="95000"/>
                    <a:lumOff val="5000"/>
                  </a:schemeClr>
                </a:solidFill>
                <a:latin typeface="+mn-lt"/>
              </a:defRPr>
            </a:lvl1pPr>
            <a:lvl2pPr marL="514337" indent="-171446" algn="just">
              <a:buFontTx/>
              <a:buBlip>
                <a:blip r:embed="rId2"/>
              </a:buBlip>
              <a:defRPr sz="1200">
                <a:solidFill>
                  <a:schemeClr val="tx1">
                    <a:lumMod val="95000"/>
                    <a:lumOff val="5000"/>
                  </a:schemeClr>
                </a:solidFill>
                <a:latin typeface="+mn-lt"/>
              </a:defRPr>
            </a:lvl2pPr>
            <a:lvl3pPr marL="857228" indent="-171446" algn="just">
              <a:buFontTx/>
              <a:buBlip>
                <a:blip r:embed="rId2"/>
              </a:buBlip>
              <a:defRPr sz="1200">
                <a:solidFill>
                  <a:schemeClr val="tx1">
                    <a:lumMod val="95000"/>
                    <a:lumOff val="5000"/>
                  </a:schemeClr>
                </a:solidFill>
                <a:latin typeface="+mn-lt"/>
              </a:defRPr>
            </a:lvl3pPr>
            <a:lvl4pPr marL="1200120" indent="-171446" algn="just">
              <a:buFontTx/>
              <a:buBlip>
                <a:blip r:embed="rId2"/>
              </a:buBlip>
              <a:defRPr sz="1200">
                <a:solidFill>
                  <a:schemeClr val="tx1">
                    <a:lumMod val="95000"/>
                    <a:lumOff val="5000"/>
                  </a:schemeClr>
                </a:solidFill>
                <a:latin typeface="+mn-lt"/>
              </a:defRPr>
            </a:lvl4pPr>
            <a:lvl5pPr marL="1543012" indent="-171446" algn="just">
              <a:buFontTx/>
              <a:buBlip>
                <a:blip r:embed="rId2"/>
              </a:buBlip>
              <a:defRPr sz="120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hasCustomPrompt="1"/>
          </p:nvPr>
        </p:nvSpPr>
        <p:spPr>
          <a:xfrm>
            <a:off x="494270" y="677390"/>
            <a:ext cx="8321247" cy="419100"/>
          </a:xfrm>
          <a:prstGeom prst="rect">
            <a:avLst/>
          </a:prstGeom>
        </p:spPr>
        <p:txBody>
          <a:bodyPr/>
          <a:lstStyle>
            <a:lvl1pPr marL="0" indent="0">
              <a:buNone/>
              <a:defRPr sz="1800" b="1">
                <a:solidFill>
                  <a:schemeClr val="tx1">
                    <a:lumMod val="95000"/>
                    <a:lumOff val="5000"/>
                  </a:schemeClr>
                </a:solidFill>
                <a:latin typeface="+mj-lt"/>
              </a:defRPr>
            </a:lvl1pPr>
            <a:lvl2pPr>
              <a:defRPr sz="1200" b="1">
                <a:solidFill>
                  <a:srgbClr val="6E56A0"/>
                </a:solidFill>
                <a:latin typeface="Century Gothic" panose="020B0502020202020204" pitchFamily="34" charset="0"/>
              </a:defRPr>
            </a:lvl2pPr>
            <a:lvl3pPr>
              <a:defRPr sz="1200" b="1">
                <a:solidFill>
                  <a:srgbClr val="6E56A0"/>
                </a:solidFill>
                <a:latin typeface="Century Gothic" panose="020B0502020202020204" pitchFamily="34" charset="0"/>
              </a:defRPr>
            </a:lvl3pPr>
            <a:lvl4pPr>
              <a:defRPr sz="1200" b="1">
                <a:solidFill>
                  <a:srgbClr val="6E56A0"/>
                </a:solidFill>
                <a:latin typeface="Century Gothic" panose="020B0502020202020204" pitchFamily="34" charset="0"/>
              </a:defRPr>
            </a:lvl4pPr>
            <a:lvl5pPr>
              <a:defRPr sz="12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5912306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1800" b="1">
                <a:solidFill>
                  <a:schemeClr val="tx1">
                    <a:lumMod val="95000"/>
                    <a:lumOff val="5000"/>
                  </a:schemeClr>
                </a:solidFill>
                <a:latin typeface="+mj-lt"/>
              </a:defRPr>
            </a:lvl1pPr>
            <a:lvl2pPr>
              <a:defRPr sz="1200" b="1">
                <a:solidFill>
                  <a:srgbClr val="6E56A0"/>
                </a:solidFill>
                <a:latin typeface="Century Gothic" panose="020B0502020202020204" pitchFamily="34" charset="0"/>
              </a:defRPr>
            </a:lvl2pPr>
            <a:lvl3pPr>
              <a:defRPr sz="1200" b="1">
                <a:solidFill>
                  <a:srgbClr val="6E56A0"/>
                </a:solidFill>
                <a:latin typeface="Century Gothic" panose="020B0502020202020204" pitchFamily="34" charset="0"/>
              </a:defRPr>
            </a:lvl3pPr>
            <a:lvl4pPr>
              <a:defRPr sz="1200" b="1">
                <a:solidFill>
                  <a:srgbClr val="6E56A0"/>
                </a:solidFill>
                <a:latin typeface="Century Gothic" panose="020B0502020202020204" pitchFamily="34" charset="0"/>
              </a:defRPr>
            </a:lvl4pPr>
            <a:lvl5pPr>
              <a:defRPr sz="12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350">
                <a:solidFill>
                  <a:schemeClr val="tx1">
                    <a:lumMod val="95000"/>
                    <a:lumOff val="5000"/>
                  </a:schemeClr>
                </a:solidFill>
                <a:latin typeface="+mn-lt"/>
              </a:defRPr>
            </a:lvl1pPr>
            <a:lvl2pPr marL="514337" indent="-171446" algn="just">
              <a:buFontTx/>
              <a:buBlip>
                <a:blip r:embed="rId2"/>
              </a:buBlip>
              <a:defRPr sz="1350">
                <a:solidFill>
                  <a:schemeClr val="tx1">
                    <a:lumMod val="95000"/>
                    <a:lumOff val="5000"/>
                  </a:schemeClr>
                </a:solidFill>
                <a:latin typeface="+mn-lt"/>
              </a:defRPr>
            </a:lvl2pPr>
            <a:lvl3pPr marL="857228" indent="-171446" algn="just">
              <a:buFontTx/>
              <a:buBlip>
                <a:blip r:embed="rId2"/>
              </a:buBlip>
              <a:defRPr sz="1350">
                <a:solidFill>
                  <a:schemeClr val="tx1">
                    <a:lumMod val="95000"/>
                    <a:lumOff val="5000"/>
                  </a:schemeClr>
                </a:solidFill>
                <a:latin typeface="+mn-lt"/>
              </a:defRPr>
            </a:lvl3pPr>
            <a:lvl4pPr marL="1200120" indent="-171446" algn="just">
              <a:buFontTx/>
              <a:buBlip>
                <a:blip r:embed="rId2"/>
              </a:buBlip>
              <a:defRPr sz="1350">
                <a:solidFill>
                  <a:schemeClr val="tx1">
                    <a:lumMod val="95000"/>
                    <a:lumOff val="5000"/>
                  </a:schemeClr>
                </a:solidFill>
                <a:latin typeface="+mn-lt"/>
              </a:defRPr>
            </a:lvl4pPr>
            <a:lvl5pPr marL="1543012" indent="-171446" algn="just">
              <a:buFontTx/>
              <a:buBlip>
                <a:blip r:embed="rId2"/>
              </a:buBlip>
              <a:defRPr sz="135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4"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8695234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1" y="1934264"/>
            <a:ext cx="5742296" cy="1470025"/>
          </a:xfrm>
        </p:spPr>
        <p:txBody>
          <a:bodyPr/>
          <a:lstStyle>
            <a:lvl1pPr>
              <a:defRPr sz="27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457201" y="3622651"/>
            <a:ext cx="5742296" cy="1752600"/>
          </a:xfrm>
        </p:spPr>
        <p:txBody>
          <a:bodyPr>
            <a:normAutofit/>
          </a:bodyPr>
          <a:lstStyle>
            <a:lvl1pPr marL="0" indent="0" algn="ctr">
              <a:buNone/>
              <a:defRPr sz="2100" b="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19719100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45498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29485796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Diapositiva de título">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6908042" y="6339198"/>
            <a:ext cx="2133600" cy="365125"/>
          </a:xfrm>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223066914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30"/>
            <a:ext cx="7772400" cy="1470025"/>
          </a:xfrm>
        </p:spPr>
        <p:txBody>
          <a:bodyPr/>
          <a:lstStyle>
            <a:lvl1pPr>
              <a:defRPr sz="27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100" b="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27958712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9" y="1315964"/>
            <a:ext cx="8321247" cy="4602548"/>
          </a:xfrm>
          <a:prstGeom prst="rect">
            <a:avLst/>
          </a:prstGeom>
        </p:spPr>
        <p:txBody>
          <a:bodyPr/>
          <a:lstStyle>
            <a:lvl1pPr marL="0" indent="0" algn="just">
              <a:buNone/>
              <a:defRPr sz="1200">
                <a:solidFill>
                  <a:schemeClr val="tx1">
                    <a:lumMod val="95000"/>
                    <a:lumOff val="5000"/>
                  </a:schemeClr>
                </a:solidFill>
                <a:latin typeface="+mn-lt"/>
              </a:defRPr>
            </a:lvl1pPr>
            <a:lvl2pPr marL="514337" indent="-171446" algn="just">
              <a:buFontTx/>
              <a:buBlip>
                <a:blip r:embed="rId2"/>
              </a:buBlip>
              <a:defRPr sz="1200">
                <a:solidFill>
                  <a:schemeClr val="tx1">
                    <a:lumMod val="95000"/>
                    <a:lumOff val="5000"/>
                  </a:schemeClr>
                </a:solidFill>
                <a:latin typeface="+mn-lt"/>
              </a:defRPr>
            </a:lvl2pPr>
            <a:lvl3pPr marL="857228" indent="-171446" algn="just">
              <a:buFontTx/>
              <a:buBlip>
                <a:blip r:embed="rId2"/>
              </a:buBlip>
              <a:defRPr sz="1200">
                <a:solidFill>
                  <a:schemeClr val="tx1">
                    <a:lumMod val="95000"/>
                    <a:lumOff val="5000"/>
                  </a:schemeClr>
                </a:solidFill>
                <a:latin typeface="+mn-lt"/>
              </a:defRPr>
            </a:lvl3pPr>
            <a:lvl4pPr marL="1200120" indent="-171446" algn="just">
              <a:buFontTx/>
              <a:buBlip>
                <a:blip r:embed="rId2"/>
              </a:buBlip>
              <a:defRPr sz="1200">
                <a:solidFill>
                  <a:schemeClr val="tx1">
                    <a:lumMod val="95000"/>
                    <a:lumOff val="5000"/>
                  </a:schemeClr>
                </a:solidFill>
                <a:latin typeface="+mn-lt"/>
              </a:defRPr>
            </a:lvl4pPr>
            <a:lvl5pPr marL="1543012" indent="-171446" algn="just">
              <a:buFontTx/>
              <a:buBlip>
                <a:blip r:embed="rId2"/>
              </a:buBlip>
              <a:defRPr sz="120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hasCustomPrompt="1"/>
          </p:nvPr>
        </p:nvSpPr>
        <p:spPr>
          <a:xfrm>
            <a:off x="494270" y="677390"/>
            <a:ext cx="8321247" cy="419100"/>
          </a:xfrm>
          <a:prstGeom prst="rect">
            <a:avLst/>
          </a:prstGeom>
        </p:spPr>
        <p:txBody>
          <a:bodyPr/>
          <a:lstStyle>
            <a:lvl1pPr marL="0" indent="0">
              <a:buNone/>
              <a:defRPr sz="1800" b="1">
                <a:solidFill>
                  <a:schemeClr val="tx1">
                    <a:lumMod val="95000"/>
                    <a:lumOff val="5000"/>
                  </a:schemeClr>
                </a:solidFill>
                <a:latin typeface="+mj-lt"/>
              </a:defRPr>
            </a:lvl1pPr>
            <a:lvl2pPr>
              <a:defRPr sz="1200" b="1">
                <a:solidFill>
                  <a:srgbClr val="6E56A0"/>
                </a:solidFill>
                <a:latin typeface="Century Gothic" panose="020B0502020202020204" pitchFamily="34" charset="0"/>
              </a:defRPr>
            </a:lvl2pPr>
            <a:lvl3pPr>
              <a:defRPr sz="1200" b="1">
                <a:solidFill>
                  <a:srgbClr val="6E56A0"/>
                </a:solidFill>
                <a:latin typeface="Century Gothic" panose="020B0502020202020204" pitchFamily="34" charset="0"/>
              </a:defRPr>
            </a:lvl3pPr>
            <a:lvl4pPr>
              <a:defRPr sz="1200" b="1">
                <a:solidFill>
                  <a:srgbClr val="6E56A0"/>
                </a:solidFill>
                <a:latin typeface="Century Gothic" panose="020B0502020202020204" pitchFamily="34" charset="0"/>
              </a:defRPr>
            </a:lvl4pPr>
            <a:lvl5pPr>
              <a:defRPr sz="12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1671356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9" y="1315964"/>
            <a:ext cx="8321247" cy="4602548"/>
          </a:xfrm>
          <a:prstGeom prst="rect">
            <a:avLst/>
          </a:prstGeom>
        </p:spPr>
        <p:txBody>
          <a:bodyPr/>
          <a:lstStyle>
            <a:lvl1pPr marL="0" indent="0" algn="just">
              <a:buNone/>
              <a:defRPr sz="1200">
                <a:solidFill>
                  <a:schemeClr val="tx1">
                    <a:lumMod val="95000"/>
                    <a:lumOff val="5000"/>
                  </a:schemeClr>
                </a:solidFill>
                <a:latin typeface="+mn-lt"/>
              </a:defRPr>
            </a:lvl1pPr>
            <a:lvl2pPr marL="514337" indent="-171446" algn="just">
              <a:buFontTx/>
              <a:buBlip>
                <a:blip r:embed="rId2"/>
              </a:buBlip>
              <a:defRPr sz="1200">
                <a:solidFill>
                  <a:schemeClr val="tx1">
                    <a:lumMod val="95000"/>
                    <a:lumOff val="5000"/>
                  </a:schemeClr>
                </a:solidFill>
                <a:latin typeface="+mn-lt"/>
              </a:defRPr>
            </a:lvl2pPr>
            <a:lvl3pPr marL="857228" indent="-171446" algn="just">
              <a:buFontTx/>
              <a:buBlip>
                <a:blip r:embed="rId2"/>
              </a:buBlip>
              <a:defRPr sz="1200">
                <a:solidFill>
                  <a:schemeClr val="tx1">
                    <a:lumMod val="95000"/>
                    <a:lumOff val="5000"/>
                  </a:schemeClr>
                </a:solidFill>
                <a:latin typeface="+mn-lt"/>
              </a:defRPr>
            </a:lvl3pPr>
            <a:lvl4pPr marL="1200120" indent="-171446" algn="just">
              <a:buFontTx/>
              <a:buBlip>
                <a:blip r:embed="rId2"/>
              </a:buBlip>
              <a:defRPr sz="1200">
                <a:solidFill>
                  <a:schemeClr val="tx1">
                    <a:lumMod val="95000"/>
                    <a:lumOff val="5000"/>
                  </a:schemeClr>
                </a:solidFill>
                <a:latin typeface="+mn-lt"/>
              </a:defRPr>
            </a:lvl4pPr>
            <a:lvl5pPr marL="1543012" indent="-171446" algn="just">
              <a:buFontTx/>
              <a:buBlip>
                <a:blip r:embed="rId2"/>
              </a:buBlip>
              <a:defRPr sz="120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hasCustomPrompt="1"/>
          </p:nvPr>
        </p:nvSpPr>
        <p:spPr>
          <a:xfrm>
            <a:off x="494270" y="677390"/>
            <a:ext cx="8321247" cy="419100"/>
          </a:xfrm>
          <a:prstGeom prst="rect">
            <a:avLst/>
          </a:prstGeom>
        </p:spPr>
        <p:txBody>
          <a:bodyPr/>
          <a:lstStyle>
            <a:lvl1pPr marL="0" indent="0">
              <a:buNone/>
              <a:defRPr sz="1800" b="1">
                <a:solidFill>
                  <a:schemeClr val="tx1">
                    <a:lumMod val="95000"/>
                    <a:lumOff val="5000"/>
                  </a:schemeClr>
                </a:solidFill>
                <a:latin typeface="+mj-lt"/>
              </a:defRPr>
            </a:lvl1pPr>
            <a:lvl2pPr>
              <a:defRPr sz="1200" b="1">
                <a:solidFill>
                  <a:srgbClr val="6E56A0"/>
                </a:solidFill>
                <a:latin typeface="Century Gothic" panose="020B0502020202020204" pitchFamily="34" charset="0"/>
              </a:defRPr>
            </a:lvl2pPr>
            <a:lvl3pPr>
              <a:defRPr sz="1200" b="1">
                <a:solidFill>
                  <a:srgbClr val="6E56A0"/>
                </a:solidFill>
                <a:latin typeface="Century Gothic" panose="020B0502020202020204" pitchFamily="34" charset="0"/>
              </a:defRPr>
            </a:lvl3pPr>
            <a:lvl4pPr>
              <a:defRPr sz="1200" b="1">
                <a:solidFill>
                  <a:srgbClr val="6E56A0"/>
                </a:solidFill>
                <a:latin typeface="Century Gothic" panose="020B0502020202020204" pitchFamily="34" charset="0"/>
              </a:defRPr>
            </a:lvl4pPr>
            <a:lvl5pPr>
              <a:defRPr sz="12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9252191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1800" b="1">
                <a:solidFill>
                  <a:schemeClr val="tx1">
                    <a:lumMod val="95000"/>
                    <a:lumOff val="5000"/>
                  </a:schemeClr>
                </a:solidFill>
                <a:latin typeface="+mj-lt"/>
              </a:defRPr>
            </a:lvl1pPr>
            <a:lvl2pPr>
              <a:defRPr sz="1200" b="1">
                <a:solidFill>
                  <a:srgbClr val="6E56A0"/>
                </a:solidFill>
                <a:latin typeface="Century Gothic" panose="020B0502020202020204" pitchFamily="34" charset="0"/>
              </a:defRPr>
            </a:lvl2pPr>
            <a:lvl3pPr>
              <a:defRPr sz="1200" b="1">
                <a:solidFill>
                  <a:srgbClr val="6E56A0"/>
                </a:solidFill>
                <a:latin typeface="Century Gothic" panose="020B0502020202020204" pitchFamily="34" charset="0"/>
              </a:defRPr>
            </a:lvl3pPr>
            <a:lvl4pPr>
              <a:defRPr sz="1200" b="1">
                <a:solidFill>
                  <a:srgbClr val="6E56A0"/>
                </a:solidFill>
                <a:latin typeface="Century Gothic" panose="020B0502020202020204" pitchFamily="34" charset="0"/>
              </a:defRPr>
            </a:lvl4pPr>
            <a:lvl5pPr>
              <a:defRPr sz="12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350">
                <a:solidFill>
                  <a:schemeClr val="tx1">
                    <a:lumMod val="95000"/>
                    <a:lumOff val="5000"/>
                  </a:schemeClr>
                </a:solidFill>
                <a:latin typeface="+mn-lt"/>
              </a:defRPr>
            </a:lvl1pPr>
            <a:lvl2pPr marL="514337" indent="-171446" algn="just">
              <a:buFontTx/>
              <a:buBlip>
                <a:blip r:embed="rId2"/>
              </a:buBlip>
              <a:defRPr sz="1350">
                <a:solidFill>
                  <a:schemeClr val="tx1">
                    <a:lumMod val="95000"/>
                    <a:lumOff val="5000"/>
                  </a:schemeClr>
                </a:solidFill>
                <a:latin typeface="+mn-lt"/>
              </a:defRPr>
            </a:lvl2pPr>
            <a:lvl3pPr marL="857228" indent="-171446" algn="just">
              <a:buFontTx/>
              <a:buBlip>
                <a:blip r:embed="rId2"/>
              </a:buBlip>
              <a:defRPr sz="1350">
                <a:solidFill>
                  <a:schemeClr val="tx1">
                    <a:lumMod val="95000"/>
                    <a:lumOff val="5000"/>
                  </a:schemeClr>
                </a:solidFill>
                <a:latin typeface="+mn-lt"/>
              </a:defRPr>
            </a:lvl3pPr>
            <a:lvl4pPr marL="1200120" indent="-171446" algn="just">
              <a:buFontTx/>
              <a:buBlip>
                <a:blip r:embed="rId2"/>
              </a:buBlip>
              <a:defRPr sz="1350">
                <a:solidFill>
                  <a:schemeClr val="tx1">
                    <a:lumMod val="95000"/>
                    <a:lumOff val="5000"/>
                  </a:schemeClr>
                </a:solidFill>
                <a:latin typeface="+mn-lt"/>
              </a:defRPr>
            </a:lvl4pPr>
            <a:lvl5pPr marL="1543012" indent="-171446" algn="just">
              <a:buFontTx/>
              <a:buBlip>
                <a:blip r:embed="rId2"/>
              </a:buBlip>
              <a:defRPr sz="135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4"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4452953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1" y="1934264"/>
            <a:ext cx="5742296" cy="1470025"/>
          </a:xfrm>
        </p:spPr>
        <p:txBody>
          <a:bodyPr/>
          <a:lstStyle>
            <a:lvl1pPr>
              <a:defRPr sz="27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457201" y="3622651"/>
            <a:ext cx="5742296" cy="1752600"/>
          </a:xfrm>
        </p:spPr>
        <p:txBody>
          <a:bodyPr>
            <a:normAutofit/>
          </a:bodyPr>
          <a:lstStyle>
            <a:lvl1pPr marL="0" indent="0" algn="ctr">
              <a:buNone/>
              <a:defRPr sz="2100" b="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281355174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680755" y="2"/>
            <a:ext cx="7463245" cy="532263"/>
          </a:xfrm>
        </p:spPr>
        <p:txBody>
          <a:bodyPr/>
          <a:lstStyle>
            <a:lvl1pPr>
              <a:defRPr>
                <a:solidFill>
                  <a:schemeClr val="bg1">
                    <a:lumMod val="95000"/>
                  </a:schemeClr>
                </a:solidFill>
              </a:defRPr>
            </a:lvl1p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4238276002"/>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692323" y="2"/>
            <a:ext cx="7451677" cy="532263"/>
          </a:xfrm>
        </p:spPr>
        <p:txBody>
          <a:bodyPr/>
          <a:lstStyle>
            <a:lvl1pPr>
              <a:defRPr>
                <a:solidFill>
                  <a:schemeClr val="bg1">
                    <a:lumMod val="95000"/>
                  </a:schemeClr>
                </a:solidFill>
              </a:defRPr>
            </a:lvl1p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825958036"/>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_Diapositiva de título">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6908042" y="6339198"/>
            <a:ext cx="2133600" cy="365125"/>
          </a:xfrm>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1058681679"/>
      </p:ext>
    </p:extLst>
  </p:cSld>
  <p:clrMapOvr>
    <a:masterClrMapping/>
  </p:clrMapOvr>
  <p:timing>
    <p:tnLst>
      <p:par>
        <p:cTn id="1" dur="indefinite" restart="never" nodeType="tmRoot"/>
      </p:par>
    </p:tnLst>
  </p:timing>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705971" y="2"/>
            <a:ext cx="7438030" cy="532263"/>
          </a:xfrm>
          <a:prstGeom prst="rect">
            <a:avLst/>
          </a:prstGeom>
          <a:noFill/>
          <a:ln w="12700" algn="ctr">
            <a:noFill/>
            <a:miter lim="800000"/>
            <a:headEnd/>
            <a:tailEnd/>
          </a:ln>
        </p:spPr>
        <p:txBody>
          <a:bodyPr lIns="90488" tIns="44450" rIns="90488" bIns="44450" anchor="ctr">
            <a:noAutofit/>
          </a:bodyPr>
          <a:lstStyle>
            <a:lvl1pPr>
              <a:defRPr lang="es-MX" sz="1800" b="1" dirty="0">
                <a:solidFill>
                  <a:schemeClr val="bg1">
                    <a:lumMod val="95000"/>
                  </a:schemeClr>
                </a:solidFill>
                <a:latin typeface="+mj-lt"/>
                <a:ea typeface="+mn-ea"/>
                <a:cs typeface="+mn-cs"/>
              </a:defRPr>
            </a:lvl1pPr>
          </a:lstStyle>
          <a:p>
            <a:pPr marL="0" lvl="0" defTabSz="571500" eaLnBrk="0" fontAlgn="base" hangingPunct="0">
              <a:spcAft>
                <a:spcPct val="0"/>
              </a:spcAft>
            </a:pPr>
            <a:r>
              <a:rPr lang="es-ES" smtClean="0"/>
              <a:t>Haga clic para modificar el estilo de título del patrón</a:t>
            </a:r>
            <a:endParaRPr lang="es-MX" dirty="0"/>
          </a:p>
        </p:txBody>
      </p:sp>
      <p:sp>
        <p:nvSpPr>
          <p:cNvPr id="3" name="2 Marcador de contenido"/>
          <p:cNvSpPr>
            <a:spLocks noGrp="1"/>
          </p:cNvSpPr>
          <p:nvPr>
            <p:ph idx="1"/>
          </p:nvPr>
        </p:nvSpPr>
        <p:spPr>
          <a:xfrm>
            <a:off x="395696" y="3268490"/>
            <a:ext cx="8229600" cy="1463478"/>
          </a:xfrm>
          <a:prstGeom prst="rect">
            <a:avLst/>
          </a:prstGeom>
        </p:spPr>
        <p:txBody>
          <a:bodyPr wrap="square">
            <a:spAutoFit/>
          </a:bodyPr>
          <a:lstStyle>
            <a:lvl1pPr>
              <a:defRPr lang="es-ES" sz="1350" smtClean="0">
                <a:latin typeface="+mj-lt"/>
              </a:defRPr>
            </a:lvl1pPr>
            <a:lvl2pPr>
              <a:defRPr lang="es-ES" sz="1350" smtClean="0">
                <a:latin typeface="+mn-lt"/>
              </a:defRPr>
            </a:lvl2pPr>
            <a:lvl3pPr>
              <a:defRPr lang="es-ES" sz="1350" smtClean="0">
                <a:latin typeface="+mn-lt"/>
              </a:defRPr>
            </a:lvl3pPr>
            <a:lvl4pPr>
              <a:defRPr lang="es-ES" sz="1350" smtClean="0">
                <a:latin typeface="+mn-lt"/>
              </a:defRPr>
            </a:lvl4pPr>
            <a:lvl5pPr>
              <a:defRPr lang="es-MX" sz="1350">
                <a:latin typeface="+mn-lt"/>
              </a:defRPr>
            </a:lvl5pPr>
          </a:lstStyle>
          <a:p>
            <a:pPr marL="0" lvl="0" algn="just" eaLnBrk="0" hangingPunct="0">
              <a:spcAft>
                <a:spcPct val="20000"/>
              </a:spcAft>
            </a:pPr>
            <a:r>
              <a:rPr lang="es-ES" smtClean="0"/>
              <a:t>Editar el estilo de texto del patrón</a:t>
            </a:r>
          </a:p>
          <a:p>
            <a:pPr marL="0" lvl="1" algn="just" eaLnBrk="0" hangingPunct="0">
              <a:spcAft>
                <a:spcPct val="20000"/>
              </a:spcAft>
            </a:pPr>
            <a:r>
              <a:rPr lang="es-ES" smtClean="0"/>
              <a:t>Segundo nivel</a:t>
            </a:r>
          </a:p>
          <a:p>
            <a:pPr marL="0" lvl="2" algn="just" eaLnBrk="0" hangingPunct="0">
              <a:spcAft>
                <a:spcPct val="20000"/>
              </a:spcAft>
            </a:pPr>
            <a:r>
              <a:rPr lang="es-ES" smtClean="0"/>
              <a:t>Tercer nivel</a:t>
            </a:r>
          </a:p>
          <a:p>
            <a:pPr marL="0" lvl="3" algn="just" eaLnBrk="0" hangingPunct="0">
              <a:spcAft>
                <a:spcPct val="20000"/>
              </a:spcAft>
            </a:pPr>
            <a:r>
              <a:rPr lang="es-ES" smtClean="0"/>
              <a:t>Cuarto nivel</a:t>
            </a:r>
          </a:p>
          <a:p>
            <a:pPr marL="0" lvl="4" algn="just" eaLnBrk="0" hangingPunct="0">
              <a:spcAft>
                <a:spcPct val="20000"/>
              </a:spcAft>
            </a:pPr>
            <a:r>
              <a:rPr lang="es-ES" smtClean="0"/>
              <a:t>Quinto nivel</a:t>
            </a:r>
            <a:endParaRPr lang="es-MX" dirty="0"/>
          </a:p>
        </p:txBody>
      </p:sp>
      <p:sp>
        <p:nvSpPr>
          <p:cNvPr id="6" name="5 Marcador de número de diapositiva"/>
          <p:cNvSpPr>
            <a:spLocks noGrp="1"/>
          </p:cNvSpPr>
          <p:nvPr>
            <p:ph type="sldNum" sz="quarter" idx="12"/>
          </p:nvPr>
        </p:nvSpPr>
        <p:spPr>
          <a:xfrm>
            <a:off x="8366078" y="6381330"/>
            <a:ext cx="598410" cy="365125"/>
          </a:xfrm>
          <a:prstGeom prst="rect">
            <a:avLst/>
          </a:prstGeom>
        </p:spPr>
        <p:txBody>
          <a:bodyPr vert="horz" lIns="91440" tIns="45720" rIns="91440" bIns="45720" rtlCol="0" anchor="ctr"/>
          <a:lstStyle>
            <a:lvl1pPr>
              <a:defRPr lang="es-MX" smtClean="0"/>
            </a:lvl1pPr>
          </a:lstStyle>
          <a:p>
            <a:fld id="{08DCC1CA-BC64-9342-9FC6-0A703FD15379}" type="slidenum">
              <a:rPr lang="en-US" smtClean="0"/>
              <a:pPr/>
              <a:t>‹Nº›</a:t>
            </a:fld>
            <a:endParaRPr lang="en-US" dirty="0"/>
          </a:p>
        </p:txBody>
      </p:sp>
      <p:sp>
        <p:nvSpPr>
          <p:cNvPr id="12" name="11 Marcador de texto"/>
          <p:cNvSpPr>
            <a:spLocks noGrp="1"/>
          </p:cNvSpPr>
          <p:nvPr>
            <p:ph type="body" sz="quarter" idx="13"/>
          </p:nvPr>
        </p:nvSpPr>
        <p:spPr>
          <a:xfrm>
            <a:off x="334193" y="1314972"/>
            <a:ext cx="8352606" cy="1297278"/>
          </a:xfrm>
          <a:prstGeom prst="rect">
            <a:avLst/>
          </a:prstGeom>
          <a:noFill/>
          <a:ln w="9525">
            <a:noFill/>
            <a:miter lim="800000"/>
            <a:headEnd/>
            <a:tailEnd/>
          </a:ln>
        </p:spPr>
        <p:txBody>
          <a:bodyPr wrap="square">
            <a:spAutoFit/>
          </a:bodyPr>
          <a:lstStyle>
            <a:lvl1pPr marL="0" indent="0">
              <a:buNone/>
              <a:defRPr lang="es-ES" sz="1350" b="1" smtClean="0">
                <a:solidFill>
                  <a:schemeClr val="tx1">
                    <a:lumMod val="85000"/>
                    <a:lumOff val="15000"/>
                  </a:schemeClr>
                </a:solidFill>
                <a:latin typeface="+mj-lt"/>
              </a:defRPr>
            </a:lvl1pPr>
            <a:lvl2pPr marL="128588" indent="0">
              <a:buNone/>
              <a:defRPr lang="es-ES" sz="1350" smtClean="0">
                <a:latin typeface="+mn-lt"/>
              </a:defRPr>
            </a:lvl2pPr>
            <a:lvl3pPr marL="514350" indent="0">
              <a:buNone/>
              <a:defRPr lang="es-ES" sz="1350" smtClean="0">
                <a:latin typeface="+mn-lt"/>
              </a:defRPr>
            </a:lvl3pPr>
            <a:lvl4pPr marL="857250" indent="0">
              <a:buNone/>
              <a:defRPr lang="es-ES" sz="1350" smtClean="0">
                <a:latin typeface="+mn-lt"/>
              </a:defRPr>
            </a:lvl4pPr>
            <a:lvl5pPr marL="1200150" indent="0">
              <a:buNone/>
              <a:defRPr lang="es-MX" sz="1350">
                <a:latin typeface="+mn-lt"/>
              </a:defRPr>
            </a:lvl5pPr>
          </a:lstStyle>
          <a:p>
            <a:pPr marL="0" lvl="0"/>
            <a:r>
              <a:rPr lang="es-ES" smtClean="0"/>
              <a:t>Editar el estilo de texto del patrón</a:t>
            </a:r>
          </a:p>
          <a:p>
            <a:pPr marL="0" lvl="1"/>
            <a:r>
              <a:rPr lang="es-ES" smtClean="0"/>
              <a:t>Segundo nivel</a:t>
            </a:r>
          </a:p>
          <a:p>
            <a:pPr marL="0" lvl="2"/>
            <a:r>
              <a:rPr lang="es-ES" smtClean="0"/>
              <a:t>Tercer nivel</a:t>
            </a:r>
          </a:p>
          <a:p>
            <a:pPr marL="0" lvl="3"/>
            <a:r>
              <a:rPr lang="es-ES" smtClean="0"/>
              <a:t>Cuarto nivel</a:t>
            </a:r>
          </a:p>
          <a:p>
            <a:pPr marL="0" lvl="4"/>
            <a:r>
              <a:rPr lang="es-ES" smtClean="0"/>
              <a:t>Quinto nivel</a:t>
            </a:r>
            <a:endParaRPr lang="es-MX" dirty="0"/>
          </a:p>
        </p:txBody>
      </p:sp>
    </p:spTree>
    <p:extLst>
      <p:ext uri="{BB962C8B-B14F-4D97-AF65-F5344CB8AC3E}">
        <p14:creationId xmlns:p14="http://schemas.microsoft.com/office/powerpoint/2010/main" val="2341659051"/>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30"/>
            <a:ext cx="7772400" cy="1470025"/>
          </a:xfrm>
        </p:spPr>
        <p:txBody>
          <a:bodyPr/>
          <a:lstStyle>
            <a:lvl1pPr>
              <a:defRPr sz="27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100" b="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22744464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9" y="1315964"/>
            <a:ext cx="8321247" cy="4602548"/>
          </a:xfrm>
          <a:prstGeom prst="rect">
            <a:avLst/>
          </a:prstGeom>
        </p:spPr>
        <p:txBody>
          <a:bodyPr/>
          <a:lstStyle>
            <a:lvl1pPr marL="0" indent="0" algn="just">
              <a:buNone/>
              <a:defRPr sz="1200">
                <a:solidFill>
                  <a:schemeClr val="tx1">
                    <a:lumMod val="95000"/>
                    <a:lumOff val="5000"/>
                  </a:schemeClr>
                </a:solidFill>
                <a:latin typeface="+mn-lt"/>
              </a:defRPr>
            </a:lvl1pPr>
            <a:lvl2pPr marL="514337" indent="-171446" algn="just">
              <a:buFontTx/>
              <a:buBlip>
                <a:blip r:embed="rId2"/>
              </a:buBlip>
              <a:defRPr sz="1200">
                <a:solidFill>
                  <a:schemeClr val="tx1">
                    <a:lumMod val="95000"/>
                    <a:lumOff val="5000"/>
                  </a:schemeClr>
                </a:solidFill>
                <a:latin typeface="+mn-lt"/>
              </a:defRPr>
            </a:lvl2pPr>
            <a:lvl3pPr marL="857228" indent="-171446" algn="just">
              <a:buFontTx/>
              <a:buBlip>
                <a:blip r:embed="rId2"/>
              </a:buBlip>
              <a:defRPr sz="1200">
                <a:solidFill>
                  <a:schemeClr val="tx1">
                    <a:lumMod val="95000"/>
                    <a:lumOff val="5000"/>
                  </a:schemeClr>
                </a:solidFill>
                <a:latin typeface="+mn-lt"/>
              </a:defRPr>
            </a:lvl3pPr>
            <a:lvl4pPr marL="1200120" indent="-171446" algn="just">
              <a:buFontTx/>
              <a:buBlip>
                <a:blip r:embed="rId2"/>
              </a:buBlip>
              <a:defRPr sz="1200">
                <a:solidFill>
                  <a:schemeClr val="tx1">
                    <a:lumMod val="95000"/>
                    <a:lumOff val="5000"/>
                  </a:schemeClr>
                </a:solidFill>
                <a:latin typeface="+mn-lt"/>
              </a:defRPr>
            </a:lvl4pPr>
            <a:lvl5pPr marL="1543012" indent="-171446" algn="just">
              <a:buFontTx/>
              <a:buBlip>
                <a:blip r:embed="rId2"/>
              </a:buBlip>
              <a:defRPr sz="120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hasCustomPrompt="1"/>
          </p:nvPr>
        </p:nvSpPr>
        <p:spPr>
          <a:xfrm>
            <a:off x="494270" y="677390"/>
            <a:ext cx="8321247" cy="419100"/>
          </a:xfrm>
          <a:prstGeom prst="rect">
            <a:avLst/>
          </a:prstGeom>
        </p:spPr>
        <p:txBody>
          <a:bodyPr/>
          <a:lstStyle>
            <a:lvl1pPr marL="0" indent="0">
              <a:buNone/>
              <a:defRPr sz="1800" b="1">
                <a:solidFill>
                  <a:schemeClr val="tx1">
                    <a:lumMod val="95000"/>
                    <a:lumOff val="5000"/>
                  </a:schemeClr>
                </a:solidFill>
                <a:latin typeface="+mj-lt"/>
              </a:defRPr>
            </a:lvl1pPr>
            <a:lvl2pPr>
              <a:defRPr sz="1200" b="1">
                <a:solidFill>
                  <a:srgbClr val="6E56A0"/>
                </a:solidFill>
                <a:latin typeface="Century Gothic" panose="020B0502020202020204" pitchFamily="34" charset="0"/>
              </a:defRPr>
            </a:lvl2pPr>
            <a:lvl3pPr>
              <a:defRPr sz="1200" b="1">
                <a:solidFill>
                  <a:srgbClr val="6E56A0"/>
                </a:solidFill>
                <a:latin typeface="Century Gothic" panose="020B0502020202020204" pitchFamily="34" charset="0"/>
              </a:defRPr>
            </a:lvl3pPr>
            <a:lvl4pPr>
              <a:defRPr sz="1200" b="1">
                <a:solidFill>
                  <a:srgbClr val="6E56A0"/>
                </a:solidFill>
                <a:latin typeface="Century Gothic" panose="020B0502020202020204" pitchFamily="34" charset="0"/>
              </a:defRPr>
            </a:lvl4pPr>
            <a:lvl5pPr>
              <a:defRPr sz="12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3898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1800" b="1">
                <a:solidFill>
                  <a:schemeClr val="tx1">
                    <a:lumMod val="95000"/>
                    <a:lumOff val="5000"/>
                  </a:schemeClr>
                </a:solidFill>
                <a:latin typeface="+mj-lt"/>
              </a:defRPr>
            </a:lvl1pPr>
            <a:lvl2pPr>
              <a:defRPr sz="1200" b="1">
                <a:solidFill>
                  <a:srgbClr val="6E56A0"/>
                </a:solidFill>
                <a:latin typeface="Century Gothic" panose="020B0502020202020204" pitchFamily="34" charset="0"/>
              </a:defRPr>
            </a:lvl2pPr>
            <a:lvl3pPr>
              <a:defRPr sz="1200" b="1">
                <a:solidFill>
                  <a:srgbClr val="6E56A0"/>
                </a:solidFill>
                <a:latin typeface="Century Gothic" panose="020B0502020202020204" pitchFamily="34" charset="0"/>
              </a:defRPr>
            </a:lvl3pPr>
            <a:lvl4pPr>
              <a:defRPr sz="1200" b="1">
                <a:solidFill>
                  <a:srgbClr val="6E56A0"/>
                </a:solidFill>
                <a:latin typeface="Century Gothic" panose="020B0502020202020204" pitchFamily="34" charset="0"/>
              </a:defRPr>
            </a:lvl4pPr>
            <a:lvl5pPr>
              <a:defRPr sz="12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350">
                <a:solidFill>
                  <a:schemeClr val="tx1">
                    <a:lumMod val="95000"/>
                    <a:lumOff val="5000"/>
                  </a:schemeClr>
                </a:solidFill>
                <a:latin typeface="+mn-lt"/>
              </a:defRPr>
            </a:lvl1pPr>
            <a:lvl2pPr marL="514337" indent="-171446" algn="just">
              <a:buFontTx/>
              <a:buBlip>
                <a:blip r:embed="rId2"/>
              </a:buBlip>
              <a:defRPr sz="1350">
                <a:solidFill>
                  <a:schemeClr val="tx1">
                    <a:lumMod val="95000"/>
                    <a:lumOff val="5000"/>
                  </a:schemeClr>
                </a:solidFill>
                <a:latin typeface="+mn-lt"/>
              </a:defRPr>
            </a:lvl2pPr>
            <a:lvl3pPr marL="857228" indent="-171446" algn="just">
              <a:buFontTx/>
              <a:buBlip>
                <a:blip r:embed="rId2"/>
              </a:buBlip>
              <a:defRPr sz="1350">
                <a:solidFill>
                  <a:schemeClr val="tx1">
                    <a:lumMod val="95000"/>
                    <a:lumOff val="5000"/>
                  </a:schemeClr>
                </a:solidFill>
                <a:latin typeface="+mn-lt"/>
              </a:defRPr>
            </a:lvl3pPr>
            <a:lvl4pPr marL="1200120" indent="-171446" algn="just">
              <a:buFontTx/>
              <a:buBlip>
                <a:blip r:embed="rId2"/>
              </a:buBlip>
              <a:defRPr sz="1350">
                <a:solidFill>
                  <a:schemeClr val="tx1">
                    <a:lumMod val="95000"/>
                    <a:lumOff val="5000"/>
                  </a:schemeClr>
                </a:solidFill>
                <a:latin typeface="+mn-lt"/>
              </a:defRPr>
            </a:lvl4pPr>
            <a:lvl5pPr marL="1543012" indent="-171446" algn="just">
              <a:buFontTx/>
              <a:buBlip>
                <a:blip r:embed="rId2"/>
              </a:buBlip>
              <a:defRPr sz="135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4"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711901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30"/>
            <a:ext cx="7772400" cy="1470025"/>
          </a:xfrm>
        </p:spPr>
        <p:txBody>
          <a:bodyPr/>
          <a:lstStyle>
            <a:lvl1pPr>
              <a:defRPr sz="27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100" b="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fld id="{EFF6363C-18BA-40B6-A16C-B592F881C8F6}" type="datetimeFigureOut">
              <a:rPr lang="es-MX" smtClean="0"/>
              <a:t>01/12/2020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1F5ED61-4BEF-4549-88EC-827584911A44}" type="slidenum">
              <a:rPr lang="es-MX" smtClean="0"/>
              <a:t>‹Nº›</a:t>
            </a:fld>
            <a:endParaRPr lang="es-MX"/>
          </a:p>
        </p:txBody>
      </p:sp>
    </p:spTree>
    <p:extLst>
      <p:ext uri="{BB962C8B-B14F-4D97-AF65-F5344CB8AC3E}">
        <p14:creationId xmlns:p14="http://schemas.microsoft.com/office/powerpoint/2010/main" val="3780736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1800" b="1">
                <a:solidFill>
                  <a:schemeClr val="tx1">
                    <a:lumMod val="95000"/>
                    <a:lumOff val="5000"/>
                  </a:schemeClr>
                </a:solidFill>
                <a:latin typeface="+mj-lt"/>
              </a:defRPr>
            </a:lvl1pPr>
            <a:lvl2pPr>
              <a:defRPr sz="1200" b="1">
                <a:solidFill>
                  <a:srgbClr val="6E56A0"/>
                </a:solidFill>
                <a:latin typeface="Century Gothic" panose="020B0502020202020204" pitchFamily="34" charset="0"/>
              </a:defRPr>
            </a:lvl2pPr>
            <a:lvl3pPr>
              <a:defRPr sz="1200" b="1">
                <a:solidFill>
                  <a:srgbClr val="6E56A0"/>
                </a:solidFill>
                <a:latin typeface="Century Gothic" panose="020B0502020202020204" pitchFamily="34" charset="0"/>
              </a:defRPr>
            </a:lvl3pPr>
            <a:lvl4pPr>
              <a:defRPr sz="1200" b="1">
                <a:solidFill>
                  <a:srgbClr val="6E56A0"/>
                </a:solidFill>
                <a:latin typeface="Century Gothic" panose="020B0502020202020204" pitchFamily="34" charset="0"/>
              </a:defRPr>
            </a:lvl4pPr>
            <a:lvl5pPr>
              <a:defRPr sz="12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350">
                <a:solidFill>
                  <a:schemeClr val="tx1">
                    <a:lumMod val="95000"/>
                    <a:lumOff val="5000"/>
                  </a:schemeClr>
                </a:solidFill>
                <a:latin typeface="+mn-lt"/>
              </a:defRPr>
            </a:lvl1pPr>
            <a:lvl2pPr marL="514337" indent="-171446" algn="just">
              <a:buFontTx/>
              <a:buBlip>
                <a:blip r:embed="rId2"/>
              </a:buBlip>
              <a:defRPr sz="1350">
                <a:solidFill>
                  <a:schemeClr val="tx1">
                    <a:lumMod val="95000"/>
                    <a:lumOff val="5000"/>
                  </a:schemeClr>
                </a:solidFill>
                <a:latin typeface="+mn-lt"/>
              </a:defRPr>
            </a:lvl2pPr>
            <a:lvl3pPr marL="857228" indent="-171446" algn="just">
              <a:buFontTx/>
              <a:buBlip>
                <a:blip r:embed="rId2"/>
              </a:buBlip>
              <a:defRPr sz="1350">
                <a:solidFill>
                  <a:schemeClr val="tx1">
                    <a:lumMod val="95000"/>
                    <a:lumOff val="5000"/>
                  </a:schemeClr>
                </a:solidFill>
                <a:latin typeface="+mn-lt"/>
              </a:defRPr>
            </a:lvl3pPr>
            <a:lvl4pPr marL="1200120" indent="-171446" algn="just">
              <a:buFontTx/>
              <a:buBlip>
                <a:blip r:embed="rId2"/>
              </a:buBlip>
              <a:defRPr sz="1350">
                <a:solidFill>
                  <a:schemeClr val="tx1">
                    <a:lumMod val="95000"/>
                    <a:lumOff val="5000"/>
                  </a:schemeClr>
                </a:solidFill>
                <a:latin typeface="+mn-lt"/>
              </a:defRPr>
            </a:lvl4pPr>
            <a:lvl5pPr marL="1543012" indent="-171446" algn="just">
              <a:buFontTx/>
              <a:buBlip>
                <a:blip r:embed="rId2"/>
              </a:buBlip>
              <a:defRPr sz="135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4"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741045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ítulo y objeto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2464143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1" y="1934264"/>
            <a:ext cx="5742296" cy="1470025"/>
          </a:xfrm>
        </p:spPr>
        <p:txBody>
          <a:bodyPr/>
          <a:lstStyle>
            <a:lvl1pPr>
              <a:defRPr sz="27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457201" y="3622651"/>
            <a:ext cx="5742296" cy="1752600"/>
          </a:xfrm>
        </p:spPr>
        <p:txBody>
          <a:bodyPr>
            <a:normAutofit/>
          </a:bodyPr>
          <a:lstStyle>
            <a:lvl1pPr marL="0" indent="0" algn="ctr">
              <a:buNone/>
              <a:defRPr sz="2100" b="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360714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3324975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427004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Diapositiva de título">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6908042" y="6339198"/>
            <a:ext cx="2133600" cy="365125"/>
          </a:xfrm>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235714313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eg"/></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theme" Target="../theme/theme10.xml"/><Relationship Id="rId1" Type="http://schemas.openxmlformats.org/officeDocument/2006/relationships/slideLayout" Target="../slideLayouts/slideLayout19.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11.xml"/><Relationship Id="rId1" Type="http://schemas.openxmlformats.org/officeDocument/2006/relationships/slideLayout" Target="../slideLayouts/slideLayout20.xml"/><Relationship Id="rId5" Type="http://schemas.openxmlformats.org/officeDocument/2006/relationships/image" Target="../media/image5.png"/><Relationship Id="rId4" Type="http://schemas.openxmlformats.org/officeDocument/2006/relationships/image" Target="../media/image8.jpeg"/></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23.xml"/><Relationship Id="rId7" Type="http://schemas.openxmlformats.org/officeDocument/2006/relationships/image" Target="../media/image1.jp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theme" Target="../theme/theme12.xml"/><Relationship Id="rId11" Type="http://schemas.openxmlformats.org/officeDocument/2006/relationships/image" Target="../media/image3.jpg"/><Relationship Id="rId5" Type="http://schemas.openxmlformats.org/officeDocument/2006/relationships/slideLayout" Target="../slideLayouts/slideLayout25.xml"/><Relationship Id="rId10" Type="http://schemas.openxmlformats.org/officeDocument/2006/relationships/image" Target="../media/image13.jpeg"/><Relationship Id="rId4" Type="http://schemas.openxmlformats.org/officeDocument/2006/relationships/slideLayout" Target="../slideLayouts/slideLayout24.xml"/><Relationship Id="rId9" Type="http://schemas.openxmlformats.org/officeDocument/2006/relationships/image" Target="../media/image4.png"/></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3.xml"/><Relationship Id="rId1" Type="http://schemas.openxmlformats.org/officeDocument/2006/relationships/slideLayout" Target="../slideLayouts/slideLayout26.xml"/><Relationship Id="rId5" Type="http://schemas.openxmlformats.org/officeDocument/2006/relationships/image" Target="../media/image3.jpg"/><Relationship Id="rId4" Type="http://schemas.openxmlformats.org/officeDocument/2006/relationships/image" Target="../media/image12.jpeg"/></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theme" Target="../theme/theme14.xml"/><Relationship Id="rId1" Type="http://schemas.openxmlformats.org/officeDocument/2006/relationships/slideLayout" Target="../slideLayouts/slideLayout2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Masters/_rels/slideMaster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15.xml"/><Relationship Id="rId1" Type="http://schemas.openxmlformats.org/officeDocument/2006/relationships/slideLayout" Target="../slideLayouts/slideLayout28.xml"/><Relationship Id="rId5" Type="http://schemas.openxmlformats.org/officeDocument/2006/relationships/image" Target="../media/image5.png"/><Relationship Id="rId4" Type="http://schemas.openxmlformats.org/officeDocument/2006/relationships/image" Target="../media/image8.jpe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theme" Target="../theme/theme2.xml"/><Relationship Id="rId7" Type="http://schemas.openxmlformats.org/officeDocument/2006/relationships/image" Target="../media/image7.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8.jpeg"/><Relationship Id="rId4" Type="http://schemas.openxmlformats.org/officeDocument/2006/relationships/image" Target="../media/image7.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8.xml"/><Relationship Id="rId7" Type="http://schemas.openxmlformats.org/officeDocument/2006/relationships/image" Target="../media/image1.jp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4.xml"/><Relationship Id="rId5" Type="http://schemas.openxmlformats.org/officeDocument/2006/relationships/slideLayout" Target="../slideLayouts/slideLayout10.xml"/><Relationship Id="rId4" Type="http://schemas.openxmlformats.org/officeDocument/2006/relationships/slideLayout" Target="../slideLayouts/slideLayout9.xml"/><Relationship Id="rId9"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5.xml"/><Relationship Id="rId1" Type="http://schemas.openxmlformats.org/officeDocument/2006/relationships/slideLayout" Target="../slideLayouts/slideLayout11.xml"/><Relationship Id="rId5" Type="http://schemas.openxmlformats.org/officeDocument/2006/relationships/image" Target="../media/image3.jpg"/><Relationship Id="rId4" Type="http://schemas.openxmlformats.org/officeDocument/2006/relationships/image" Target="../media/image11.jpe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theme" Target="../theme/theme6.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7.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8.jpeg"/></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6.xml"/><Relationship Id="rId7" Type="http://schemas.openxmlformats.org/officeDocument/2006/relationships/image" Target="../media/image10.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image" Target="../media/image1.jpg"/><Relationship Id="rId5" Type="http://schemas.openxmlformats.org/officeDocument/2006/relationships/theme" Target="../theme/theme8.xml"/><Relationship Id="rId4" Type="http://schemas.openxmlformats.org/officeDocument/2006/relationships/slideLayout" Target="../slideLayouts/slideLayout17.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9.xml"/><Relationship Id="rId1" Type="http://schemas.openxmlformats.org/officeDocument/2006/relationships/slideLayout" Target="../slideLayouts/slideLayout18.xml"/><Relationship Id="rId5" Type="http://schemas.openxmlformats.org/officeDocument/2006/relationships/image" Target="../media/image3.jpg"/><Relationship Id="rId4" Type="http://schemas.openxmlformats.org/officeDocument/2006/relationships/image" Target="../media/image1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0" y="0"/>
            <a:ext cx="9143999" cy="6858000"/>
          </a:xfrm>
          <a:prstGeom prst="rect">
            <a:avLst/>
          </a:prstGeom>
          <a:solidFill>
            <a:schemeClr val="bg1">
              <a:lumMod val="95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sz="1350" dirty="0"/>
          </a:p>
        </p:txBody>
      </p:sp>
      <p:sp>
        <p:nvSpPr>
          <p:cNvPr id="3" name="Text Placeholder 2"/>
          <p:cNvSpPr>
            <a:spLocks noGrp="1"/>
          </p:cNvSpPr>
          <p:nvPr>
            <p:ph type="body" idx="1"/>
          </p:nvPr>
        </p:nvSpPr>
        <p:spPr>
          <a:xfrm>
            <a:off x="457200" y="1239488"/>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FF6363C-18BA-40B6-A16C-B592F881C8F6}" type="datetimeFigureOut">
              <a:rPr lang="es-MX" smtClean="0"/>
              <a:t>01/12/2020</a:t>
            </a:fld>
            <a:endParaRPr lang="es-MX"/>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1F5ED61-4BEF-4549-88EC-827584911A44}" type="slidenum">
              <a:rPr lang="es-MX" smtClean="0"/>
              <a:t>‹Nº›</a:t>
            </a:fld>
            <a:endParaRPr lang="es-MX"/>
          </a:p>
        </p:txBody>
      </p:sp>
      <p:pic>
        <p:nvPicPr>
          <p:cNvPr id="9" name="Imagen 8"/>
          <p:cNvPicPr>
            <a:picLocks noChangeAspect="1"/>
          </p:cNvPicPr>
          <p:nvPr/>
        </p:nvPicPr>
        <p:blipFill rotWithShape="1">
          <a:blip r:embed="rId4" cstate="print">
            <a:extLst>
              <a:ext uri="{28A0092B-C50C-407E-A947-70E740481C1C}">
                <a14:useLocalDpi xmlns:a14="http://schemas.microsoft.com/office/drawing/2010/main" val="0"/>
              </a:ext>
            </a:extLst>
          </a:blip>
          <a:srcRect t="8645" b="10644"/>
          <a:stretch/>
        </p:blipFill>
        <p:spPr>
          <a:xfrm>
            <a:off x="-1" y="-1"/>
            <a:ext cx="1701802" cy="546101"/>
          </a:xfrm>
          <a:prstGeom prst="rect">
            <a:avLst/>
          </a:prstGeom>
        </p:spPr>
      </p:pic>
      <p:sp>
        <p:nvSpPr>
          <p:cNvPr id="11" name="2055 Rectángulo"/>
          <p:cNvSpPr/>
          <p:nvPr/>
        </p:nvSpPr>
        <p:spPr>
          <a:xfrm>
            <a:off x="1701802" y="-2"/>
            <a:ext cx="7442199" cy="5460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701802" y="0"/>
            <a:ext cx="7431283" cy="5461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5">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2" y="5575063"/>
            <a:ext cx="1023583" cy="1146412"/>
          </a:xfrm>
          <a:prstGeom prst="rect">
            <a:avLst/>
          </a:prstGeom>
        </p:spPr>
      </p:pic>
    </p:spTree>
    <p:extLst>
      <p:ext uri="{BB962C8B-B14F-4D97-AF65-F5344CB8AC3E}">
        <p14:creationId xmlns:p14="http://schemas.microsoft.com/office/powerpoint/2010/main" val="3440534501"/>
      </p:ext>
    </p:extLst>
  </p:cSld>
  <p:clrMap bg1="lt1" tx1="dk1" bg2="lt2" tx2="dk2" accent1="accent1" accent2="accent2" accent3="accent3" accent4="accent4" accent5="accent5" accent6="accent6" hlink="hlink" folHlink="folHlink"/>
  <p:sldLayoutIdLst>
    <p:sldLayoutId id="2147483661" r:id="rId1"/>
  </p:sldLayoutIdLst>
  <p:txStyles>
    <p:titleStyle>
      <a:lvl1pPr algn="ctr" defTabSz="342900" rtl="0" eaLnBrk="1" latinLnBrk="0" hangingPunct="1">
        <a:spcBef>
          <a:spcPct val="0"/>
        </a:spcBef>
        <a:buNone/>
        <a:defRPr sz="1800" kern="1200">
          <a:solidFill>
            <a:schemeClr val="bg1">
              <a:lumMod val="95000"/>
            </a:schemeClr>
          </a:solidFill>
          <a:latin typeface="+mj-lt"/>
          <a:ea typeface="+mj-ea"/>
          <a:cs typeface="+mj-cs"/>
        </a:defRPr>
      </a:lvl1pPr>
    </p:titleStyle>
    <p:bodyStyle>
      <a:lvl1pPr marL="257175" indent="-257175" algn="l" defTabSz="342900" rtl="0" eaLnBrk="1" latinLnBrk="0" hangingPunct="1">
        <a:spcBef>
          <a:spcPct val="20000"/>
        </a:spcBef>
        <a:buFont typeface="Arial"/>
        <a:buChar char="•"/>
        <a:defRPr sz="18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15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35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2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160" userDrawn="1">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5323500" y="1763858"/>
            <a:ext cx="2719052" cy="3670110"/>
          </a:xfrm>
          <a:prstGeom prst="rect">
            <a:avLst/>
          </a:prstGeom>
        </p:spPr>
      </p:pic>
      <p:pic>
        <p:nvPicPr>
          <p:cNvPr id="28" name="Imagen 27"/>
          <p:cNvPicPr/>
          <p:nvPr/>
        </p:nvPicPr>
        <p:blipFill rotWithShape="1">
          <a:blip r:embed="rId4">
            <a:duotone>
              <a:schemeClr val="bg2">
                <a:shade val="45000"/>
                <a:satMod val="135000"/>
              </a:schemeClr>
              <a:prstClr val="white"/>
            </a:duotone>
          </a:blip>
          <a:srcRect l="2546" t="24150" r="66225" b="18796"/>
          <a:stretch/>
        </p:blipFill>
        <p:spPr bwMode="auto">
          <a:xfrm>
            <a:off x="8420671" y="7184"/>
            <a:ext cx="715976" cy="721136"/>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705971" y="2"/>
            <a:ext cx="6714700" cy="57681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p:nvPicPr>
        <p:blipFill>
          <a:blip r:embed="rId5"/>
          <a:stretch>
            <a:fillRect/>
          </a:stretch>
        </p:blipFill>
        <p:spPr>
          <a:xfrm>
            <a:off x="-31274" y="2137957"/>
            <a:ext cx="9175275" cy="2987299"/>
          </a:xfrm>
          <a:prstGeom prst="rect">
            <a:avLst/>
          </a:prstGeom>
        </p:spPr>
      </p:pic>
      <p:pic>
        <p:nvPicPr>
          <p:cNvPr id="29" name="Imagen 28"/>
          <p:cNvPicPr>
            <a:picLocks noChangeAspect="1"/>
          </p:cNvPicPr>
          <p:nvPr/>
        </p:nvPicPr>
        <p:blipFill rotWithShape="1">
          <a:blip r:embed="rId6"/>
          <a:srcRect l="1538" t="20344" r="770" b="15263"/>
          <a:stretch/>
        </p:blipFill>
        <p:spPr>
          <a:xfrm>
            <a:off x="-15638" y="6686393"/>
            <a:ext cx="9175275" cy="185824"/>
          </a:xfrm>
          <a:prstGeom prst="rect">
            <a:avLst/>
          </a:prstGeom>
        </p:spPr>
      </p:pic>
      <p:pic>
        <p:nvPicPr>
          <p:cNvPr id="2" name="Imagen 1"/>
          <p:cNvPicPr>
            <a:picLocks noChangeAspect="1"/>
          </p:cNvPicPr>
          <p:nvPr/>
        </p:nvPicPr>
        <p:blipFill rotWithShape="1">
          <a:blip r:embed="rId7" cstate="print">
            <a:extLst>
              <a:ext uri="{28A0092B-C50C-407E-A947-70E740481C1C}">
                <a14:useLocalDpi xmlns:a14="http://schemas.microsoft.com/office/drawing/2010/main" val="0"/>
              </a:ext>
            </a:extLst>
          </a:blip>
          <a:srcRect t="8914" b="8728"/>
          <a:stretch/>
        </p:blipFill>
        <p:spPr>
          <a:xfrm>
            <a:off x="-1" y="0"/>
            <a:ext cx="1705971" cy="576816"/>
          </a:xfrm>
          <a:prstGeom prst="rect">
            <a:avLst/>
          </a:prstGeom>
        </p:spPr>
      </p:pic>
      <p:sp>
        <p:nvSpPr>
          <p:cNvPr id="46" name="75 Rectángulo"/>
          <p:cNvSpPr/>
          <p:nvPr/>
        </p:nvSpPr>
        <p:spPr>
          <a:xfrm>
            <a:off x="14551" y="1363901"/>
            <a:ext cx="3452825" cy="4608512"/>
          </a:xfrm>
          <a:prstGeom prst="rect">
            <a:avLst/>
          </a:prstGeom>
          <a:solidFill>
            <a:srgbClr val="FFFFFF">
              <a:alpha val="30196"/>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9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9" name="2 Rectángulo"/>
          <p:cNvSpPr/>
          <p:nvPr/>
        </p:nvSpPr>
        <p:spPr>
          <a:xfrm>
            <a:off x="30186" y="1515406"/>
            <a:ext cx="912945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357134341"/>
      </p:ext>
    </p:extLst>
  </p:cSld>
  <p:clrMap bg1="lt1" tx1="dk1" bg2="lt2" tx2="dk2" accent1="accent1" accent2="accent2" accent3="accent3" accent4="accent4" accent5="accent5" accent6="accent6" hlink="hlink" folHlink="folHlink"/>
  <p:sldLayoutIdLst>
    <p:sldLayoutId id="2147483687" r:id="rId1"/>
  </p:sldLayoutIdLst>
  <p:hf hdr="0" ftr="0" dt="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705971" y="2"/>
            <a:ext cx="6733694" cy="54867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3"/>
          <a:srcRect l="1538" t="20344" r="770" b="15263"/>
          <a:stretch/>
        </p:blipFill>
        <p:spPr>
          <a:xfrm>
            <a:off x="-15638" y="6686393"/>
            <a:ext cx="9175275" cy="185824"/>
          </a:xfrm>
          <a:prstGeom prst="rect">
            <a:avLst/>
          </a:prstGeom>
        </p:spPr>
      </p:pic>
      <p:pic>
        <p:nvPicPr>
          <p:cNvPr id="2" name="Imagen 1"/>
          <p:cNvPicPr>
            <a:picLocks noChangeAspect="1"/>
          </p:cNvPicPr>
          <p:nvPr/>
        </p:nvPicPr>
        <p:blipFill rotWithShape="1">
          <a:blip r:embed="rId4" cstate="print">
            <a:extLst>
              <a:ext uri="{28A0092B-C50C-407E-A947-70E740481C1C}">
                <a14:useLocalDpi xmlns:a14="http://schemas.microsoft.com/office/drawing/2010/main" val="0"/>
              </a:ext>
            </a:extLst>
          </a:blip>
          <a:srcRect t="11711" b="7869"/>
          <a:stretch/>
        </p:blipFill>
        <p:spPr>
          <a:xfrm>
            <a:off x="1" y="2"/>
            <a:ext cx="1705970" cy="548677"/>
          </a:xfrm>
          <a:prstGeom prst="rect">
            <a:avLst/>
          </a:prstGeom>
        </p:spPr>
      </p:pic>
      <p:sp>
        <p:nvSpPr>
          <p:cNvPr id="46" name="75 Rectángulo"/>
          <p:cNvSpPr/>
          <p:nvPr/>
        </p:nvSpPr>
        <p:spPr>
          <a:xfrm>
            <a:off x="14551" y="1363901"/>
            <a:ext cx="3452825" cy="4608512"/>
          </a:xfrm>
          <a:prstGeom prst="rect">
            <a:avLst/>
          </a:prstGeom>
          <a:solidFill>
            <a:srgbClr val="FFFFFF">
              <a:alpha val="30196"/>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9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p:nvPicPr>
        <p:blipFill rotWithShape="1">
          <a:blip r:embed="rId5">
            <a:duotone>
              <a:schemeClr val="bg2">
                <a:shade val="45000"/>
                <a:satMod val="135000"/>
              </a:schemeClr>
              <a:prstClr val="white"/>
            </a:duotone>
          </a:blip>
          <a:srcRect l="2546" t="24150" r="66225" b="18796"/>
          <a:stretch/>
        </p:blipFill>
        <p:spPr bwMode="auto">
          <a:xfrm>
            <a:off x="8439666"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60645552"/>
      </p:ext>
    </p:extLst>
  </p:cSld>
  <p:clrMap bg1="lt1" tx1="dk1" bg2="lt2" tx2="dk2" accent1="accent1" accent2="accent2" accent3="accent3" accent4="accent4" accent5="accent5" accent6="accent6" hlink="hlink" folHlink="folHlink"/>
  <p:sldLayoutIdLst>
    <p:sldLayoutId id="2147483689" r:id="rId1"/>
  </p:sldLayoutIdLst>
  <p:hf hdr="0" ftr="0" dt="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a:srcRect/>
          <a:stretch>
            <a:fillRect/>
          </a:stretch>
        </a:blipFill>
        <a:effectLst/>
      </p:bgPr>
    </p:bg>
    <p:spTree>
      <p:nvGrpSpPr>
        <p:cNvPr id="1" name=""/>
        <p:cNvGrpSpPr/>
        <p:nvPr/>
      </p:nvGrpSpPr>
      <p:grpSpPr>
        <a:xfrm>
          <a:off x="0" y="0"/>
          <a:ext cx="0" cy="0"/>
          <a:chOff x="0" y="0"/>
          <a:chExt cx="0" cy="0"/>
        </a:xfrm>
      </p:grpSpPr>
      <p:pic>
        <p:nvPicPr>
          <p:cNvPr id="7" name="Imagen 6"/>
          <p:cNvPicPr>
            <a:picLocks noChangeAspect="1"/>
          </p:cNvPicPr>
          <p:nvPr/>
        </p:nvPicPr>
        <p:blipFill>
          <a:blip r:embed="rId8"/>
          <a:stretch>
            <a:fillRect/>
          </a:stretch>
        </p:blipFill>
        <p:spPr>
          <a:xfrm>
            <a:off x="-3445" y="1968883"/>
            <a:ext cx="9150889" cy="2920237"/>
          </a:xfrm>
          <a:prstGeom prst="rect">
            <a:avLst/>
          </a:prstGeom>
        </p:spPr>
      </p:pic>
      <p:pic>
        <p:nvPicPr>
          <p:cNvPr id="10" name="Imagen 9"/>
          <p:cNvPicPr>
            <a:picLocks noChangeAspect="1"/>
          </p:cNvPicPr>
          <p:nvPr/>
        </p:nvPicPr>
        <p:blipFill>
          <a:blip r:embed="rId9"/>
          <a:stretch>
            <a:fillRect/>
          </a:stretch>
        </p:blipFill>
        <p:spPr>
          <a:xfrm>
            <a:off x="5967748" y="1683446"/>
            <a:ext cx="2719052" cy="3670110"/>
          </a:xfrm>
          <a:prstGeom prst="rect">
            <a:avLst/>
          </a:prstGeom>
        </p:spPr>
      </p:pic>
      <p:sp>
        <p:nvSpPr>
          <p:cNvPr id="8" name="41 Rectángulo"/>
          <p:cNvSpPr/>
          <p:nvPr/>
        </p:nvSpPr>
        <p:spPr>
          <a:xfrm>
            <a:off x="-6351" y="1179740"/>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788" dirty="0" smtClean="0">
              <a:solidFill>
                <a:schemeClr val="bg1"/>
              </a:solidFill>
            </a:endParaRPr>
          </a:p>
        </p:txBody>
      </p:sp>
      <p:sp>
        <p:nvSpPr>
          <p:cNvPr id="2" name="Title Placeholder 1"/>
          <p:cNvSpPr>
            <a:spLocks noGrp="1"/>
          </p:cNvSpPr>
          <p:nvPr>
            <p:ph type="title"/>
          </p:nvPr>
        </p:nvSpPr>
        <p:spPr>
          <a:xfrm>
            <a:off x="2817341" y="0"/>
            <a:ext cx="6326659"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sp>
        <p:nvSpPr>
          <p:cNvPr id="11" name="Rectángulo 10"/>
          <p:cNvSpPr/>
          <p:nvPr/>
        </p:nvSpPr>
        <p:spPr>
          <a:xfrm>
            <a:off x="0" y="2629"/>
            <a:ext cx="9143999" cy="6858000"/>
          </a:xfrm>
          <a:prstGeom prst="rect">
            <a:avLst/>
          </a:prstGeom>
          <a:solidFill>
            <a:schemeClr val="bg1">
              <a:lumMod val="95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sz="1350" dirty="0"/>
          </a:p>
        </p:txBody>
      </p:sp>
      <p:pic>
        <p:nvPicPr>
          <p:cNvPr id="13" name="Imagen 12"/>
          <p:cNvPicPr>
            <a:picLocks noChangeAspect="1"/>
          </p:cNvPicPr>
          <p:nvPr/>
        </p:nvPicPr>
        <p:blipFill rotWithShape="1">
          <a:blip r:embed="rId10" cstate="print">
            <a:extLst>
              <a:ext uri="{28A0092B-C50C-407E-A947-70E740481C1C}">
                <a14:useLocalDpi xmlns:a14="http://schemas.microsoft.com/office/drawing/2010/main" val="0"/>
              </a:ext>
            </a:extLst>
          </a:blip>
          <a:srcRect t="8645" b="10644"/>
          <a:stretch/>
        </p:blipFill>
        <p:spPr>
          <a:xfrm>
            <a:off x="-6350" y="-12360"/>
            <a:ext cx="1698673" cy="560602"/>
          </a:xfrm>
          <a:prstGeom prst="rect">
            <a:avLst/>
          </a:prstGeom>
        </p:spPr>
      </p:pic>
      <p:sp>
        <p:nvSpPr>
          <p:cNvPr id="14" name="2055 Rectángulo"/>
          <p:cNvSpPr/>
          <p:nvPr/>
        </p:nvSpPr>
        <p:spPr>
          <a:xfrm>
            <a:off x="1692323" y="-12360"/>
            <a:ext cx="7458025" cy="56060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5" name="Imagen 14"/>
          <p:cNvPicPr>
            <a:picLocks noChangeAspect="1"/>
          </p:cNvPicPr>
          <p:nvPr/>
        </p:nvPicPr>
        <p:blipFill rotWithShape="1">
          <a:blip r:embed="rId11">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3" y="5714997"/>
            <a:ext cx="898642" cy="1006478"/>
          </a:xfrm>
          <a:prstGeom prst="rect">
            <a:avLst/>
          </a:prstGeom>
        </p:spPr>
      </p:pic>
    </p:spTree>
    <p:extLst>
      <p:ext uri="{BB962C8B-B14F-4D97-AF65-F5344CB8AC3E}">
        <p14:creationId xmlns:p14="http://schemas.microsoft.com/office/powerpoint/2010/main" val="250479311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Lst>
  <p:timing>
    <p:tnLst>
      <p:par>
        <p:cTn id="1" dur="indefinite" restart="never" nodeType="tmRoot"/>
      </p:par>
    </p:tnLst>
  </p:timing>
  <p:hf hdr="0" ftr="0" dt="0"/>
  <p:txStyles>
    <p:titleStyle>
      <a:lvl1pPr algn="ctr" defTabSz="342900" rtl="0" eaLnBrk="1" latinLnBrk="0" hangingPunct="1">
        <a:spcBef>
          <a:spcPct val="0"/>
        </a:spcBef>
        <a:buNone/>
        <a:defRPr sz="1800"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18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15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35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2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4704" y="0"/>
            <a:ext cx="9129449" cy="6858000"/>
          </a:xfrm>
          <a:prstGeom prst="rect">
            <a:avLst/>
          </a:prstGeom>
          <a:solidFill>
            <a:schemeClr val="bg1">
              <a:lumMod val="95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sz="1350" dirty="0"/>
          </a:p>
        </p:txBody>
      </p:sp>
      <p:sp>
        <p:nvSpPr>
          <p:cNvPr id="3" name="Text Placeholder 2"/>
          <p:cNvSpPr>
            <a:spLocks noGrp="1"/>
          </p:cNvSpPr>
          <p:nvPr>
            <p:ph type="body" idx="1"/>
          </p:nvPr>
        </p:nvSpPr>
        <p:spPr>
          <a:xfrm>
            <a:off x="457200" y="1239488"/>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p:nvPicPr>
        <p:blipFill rotWithShape="1">
          <a:blip r:embed="rId4" cstate="print">
            <a:extLst>
              <a:ext uri="{28A0092B-C50C-407E-A947-70E740481C1C}">
                <a14:useLocalDpi xmlns:a14="http://schemas.microsoft.com/office/drawing/2010/main" val="0"/>
              </a:ext>
            </a:extLst>
          </a:blip>
          <a:srcRect t="8645" b="10644"/>
          <a:stretch/>
        </p:blipFill>
        <p:spPr>
          <a:xfrm>
            <a:off x="-1" y="2"/>
            <a:ext cx="1858596" cy="581025"/>
          </a:xfrm>
          <a:prstGeom prst="rect">
            <a:avLst/>
          </a:prstGeom>
        </p:spPr>
      </p:pic>
      <p:sp>
        <p:nvSpPr>
          <p:cNvPr id="11" name="2055 Rectángulo"/>
          <p:cNvSpPr/>
          <p:nvPr/>
        </p:nvSpPr>
        <p:spPr>
          <a:xfrm>
            <a:off x="1858594" y="1"/>
            <a:ext cx="7299955" cy="5810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858594" y="2"/>
            <a:ext cx="7285407" cy="581025"/>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5">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2" y="5749607"/>
            <a:ext cx="867740" cy="971868"/>
          </a:xfrm>
          <a:prstGeom prst="rect">
            <a:avLst/>
          </a:prstGeom>
        </p:spPr>
      </p:pic>
    </p:spTree>
    <p:extLst>
      <p:ext uri="{BB962C8B-B14F-4D97-AF65-F5344CB8AC3E}">
        <p14:creationId xmlns:p14="http://schemas.microsoft.com/office/powerpoint/2010/main" val="4099144264"/>
      </p:ext>
    </p:extLst>
  </p:cSld>
  <p:clrMap bg1="lt1" tx1="dk1" bg2="lt2" tx2="dk2" accent1="accent1" accent2="accent2" accent3="accent3" accent4="accent4" accent5="accent5" accent6="accent6" hlink="hlink" folHlink="folHlink"/>
  <p:sldLayoutIdLst>
    <p:sldLayoutId id="2147483697" r:id="rId1"/>
  </p:sldLayoutIdLst>
  <p:hf hdr="0" ftr="0" dt="0"/>
  <p:txStyles>
    <p:titleStyle>
      <a:lvl1pPr algn="ctr" defTabSz="342900" rtl="0" eaLnBrk="1" latinLnBrk="0" hangingPunct="1">
        <a:spcBef>
          <a:spcPct val="0"/>
        </a:spcBef>
        <a:buNone/>
        <a:defRPr sz="1800" b="1" kern="1200">
          <a:solidFill>
            <a:schemeClr val="bg1">
              <a:lumMod val="95000"/>
            </a:schemeClr>
          </a:solidFill>
          <a:latin typeface="+mj-lt"/>
          <a:ea typeface="+mj-ea"/>
          <a:cs typeface="+mj-cs"/>
        </a:defRPr>
      </a:lvl1pPr>
    </p:titleStyle>
    <p:bodyStyle>
      <a:lvl1pPr marL="257175" indent="-257175" algn="l" defTabSz="342900" rtl="0" eaLnBrk="1" latinLnBrk="0" hangingPunct="1">
        <a:spcBef>
          <a:spcPct val="20000"/>
        </a:spcBef>
        <a:buFont typeface="Arial"/>
        <a:buChar char="•"/>
        <a:defRPr sz="18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15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35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2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5323500" y="1763858"/>
            <a:ext cx="2719052" cy="3670110"/>
          </a:xfrm>
          <a:prstGeom prst="rect">
            <a:avLst/>
          </a:prstGeom>
        </p:spPr>
      </p:pic>
      <p:pic>
        <p:nvPicPr>
          <p:cNvPr id="28" name="Imagen 27"/>
          <p:cNvPicPr/>
          <p:nvPr/>
        </p:nvPicPr>
        <p:blipFill rotWithShape="1">
          <a:blip r:embed="rId4">
            <a:duotone>
              <a:schemeClr val="bg2">
                <a:shade val="45000"/>
                <a:satMod val="135000"/>
              </a:schemeClr>
              <a:prstClr val="white"/>
            </a:duotone>
          </a:blip>
          <a:srcRect l="2546" t="24150" r="66225" b="18796"/>
          <a:stretch/>
        </p:blipFill>
        <p:spPr bwMode="auto">
          <a:xfrm>
            <a:off x="8483148" y="7186"/>
            <a:ext cx="660852" cy="701697"/>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705970" y="0"/>
            <a:ext cx="6777177" cy="5768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p:nvPicPr>
        <p:blipFill>
          <a:blip r:embed="rId5"/>
          <a:stretch>
            <a:fillRect/>
          </a:stretch>
        </p:blipFill>
        <p:spPr>
          <a:xfrm>
            <a:off x="-31274" y="2137957"/>
            <a:ext cx="9175275" cy="2987299"/>
          </a:xfrm>
          <a:prstGeom prst="rect">
            <a:avLst/>
          </a:prstGeom>
        </p:spPr>
      </p:pic>
      <p:pic>
        <p:nvPicPr>
          <p:cNvPr id="29" name="Imagen 28"/>
          <p:cNvPicPr>
            <a:picLocks noChangeAspect="1"/>
          </p:cNvPicPr>
          <p:nvPr/>
        </p:nvPicPr>
        <p:blipFill rotWithShape="1">
          <a:blip r:embed="rId6"/>
          <a:srcRect l="1538" t="20344" r="770" b="15263"/>
          <a:stretch/>
        </p:blipFill>
        <p:spPr>
          <a:xfrm>
            <a:off x="-15638" y="6686393"/>
            <a:ext cx="9175275" cy="185824"/>
          </a:xfrm>
          <a:prstGeom prst="rect">
            <a:avLst/>
          </a:prstGeom>
        </p:spPr>
      </p:pic>
      <p:pic>
        <p:nvPicPr>
          <p:cNvPr id="2" name="Imagen 1"/>
          <p:cNvPicPr>
            <a:picLocks noChangeAspect="1"/>
          </p:cNvPicPr>
          <p:nvPr/>
        </p:nvPicPr>
        <p:blipFill rotWithShape="1">
          <a:blip r:embed="rId7" cstate="print">
            <a:extLst>
              <a:ext uri="{28A0092B-C50C-407E-A947-70E740481C1C}">
                <a14:useLocalDpi xmlns:a14="http://schemas.microsoft.com/office/drawing/2010/main" val="0"/>
              </a:ext>
            </a:extLst>
          </a:blip>
          <a:srcRect t="7775" b="9817"/>
          <a:stretch/>
        </p:blipFill>
        <p:spPr>
          <a:xfrm>
            <a:off x="1" y="0"/>
            <a:ext cx="1705970" cy="576816"/>
          </a:xfrm>
          <a:prstGeom prst="rect">
            <a:avLst/>
          </a:prstGeom>
        </p:spPr>
      </p:pic>
      <p:sp>
        <p:nvSpPr>
          <p:cNvPr id="46" name="75 Rectángulo"/>
          <p:cNvSpPr/>
          <p:nvPr/>
        </p:nvSpPr>
        <p:spPr>
          <a:xfrm>
            <a:off x="14551" y="1363901"/>
            <a:ext cx="3452825" cy="4608512"/>
          </a:xfrm>
          <a:prstGeom prst="rect">
            <a:avLst/>
          </a:prstGeom>
          <a:solidFill>
            <a:srgbClr val="FFFFFF">
              <a:alpha val="30196"/>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9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9" name="2 Rectángulo"/>
          <p:cNvSpPr/>
          <p:nvPr/>
        </p:nvSpPr>
        <p:spPr>
          <a:xfrm>
            <a:off x="30186" y="1515406"/>
            <a:ext cx="912945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342707502"/>
      </p:ext>
    </p:extLst>
  </p:cSld>
  <p:clrMap bg1="lt1" tx1="dk1" bg2="lt2" tx2="dk2" accent1="accent1" accent2="accent2" accent3="accent3" accent4="accent4" accent5="accent5" accent6="accent6" hlink="hlink" folHlink="folHlink"/>
  <p:sldLayoutIdLst>
    <p:sldLayoutId id="2147483699" r:id="rId1"/>
  </p:sldLayoutIdLst>
  <p:hf hdr="0" ftr="0" dt="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678676" y="0"/>
            <a:ext cx="6760990" cy="55585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3"/>
          <a:srcRect l="1538" t="20344" r="770" b="15263"/>
          <a:stretch/>
        </p:blipFill>
        <p:spPr>
          <a:xfrm>
            <a:off x="-15638" y="6686393"/>
            <a:ext cx="9175275" cy="185824"/>
          </a:xfrm>
          <a:prstGeom prst="rect">
            <a:avLst/>
          </a:prstGeom>
        </p:spPr>
      </p:pic>
      <p:pic>
        <p:nvPicPr>
          <p:cNvPr id="2" name="Imagen 1"/>
          <p:cNvPicPr>
            <a:picLocks noChangeAspect="1"/>
          </p:cNvPicPr>
          <p:nvPr/>
        </p:nvPicPr>
        <p:blipFill rotWithShape="1">
          <a:blip r:embed="rId4" cstate="print">
            <a:extLst>
              <a:ext uri="{28A0092B-C50C-407E-A947-70E740481C1C}">
                <a14:useLocalDpi xmlns:a14="http://schemas.microsoft.com/office/drawing/2010/main" val="0"/>
              </a:ext>
            </a:extLst>
          </a:blip>
          <a:srcRect t="7775" b="9817"/>
          <a:stretch/>
        </p:blipFill>
        <p:spPr>
          <a:xfrm>
            <a:off x="1" y="0"/>
            <a:ext cx="1678675" cy="555854"/>
          </a:xfrm>
          <a:prstGeom prst="rect">
            <a:avLst/>
          </a:prstGeom>
        </p:spPr>
      </p:pic>
      <p:sp>
        <p:nvSpPr>
          <p:cNvPr id="46" name="75 Rectángulo"/>
          <p:cNvSpPr/>
          <p:nvPr/>
        </p:nvSpPr>
        <p:spPr>
          <a:xfrm>
            <a:off x="14551" y="1363901"/>
            <a:ext cx="3452825" cy="4608512"/>
          </a:xfrm>
          <a:prstGeom prst="rect">
            <a:avLst/>
          </a:prstGeom>
          <a:solidFill>
            <a:srgbClr val="FFFFFF">
              <a:alpha val="30196"/>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9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p:nvPicPr>
        <p:blipFill rotWithShape="1">
          <a:blip r:embed="rId5">
            <a:duotone>
              <a:schemeClr val="bg2">
                <a:shade val="45000"/>
                <a:satMod val="135000"/>
              </a:schemeClr>
              <a:prstClr val="white"/>
            </a:duotone>
          </a:blip>
          <a:srcRect l="2546" t="24150" r="66225" b="18796"/>
          <a:stretch/>
        </p:blipFill>
        <p:spPr bwMode="auto">
          <a:xfrm>
            <a:off x="8439666"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45339209"/>
      </p:ext>
    </p:extLst>
  </p:cSld>
  <p:clrMap bg1="lt1" tx1="dk1" bg2="lt2" tx2="dk2" accent1="accent1" accent2="accent2" accent3="accent3" accent4="accent4" accent5="accent5" accent6="accent6" hlink="hlink" folHlink="folHlink"/>
  <p:sldLayoutIdLst>
    <p:sldLayoutId id="2147483701" r:id="rId1"/>
  </p:sldLayoutIdLst>
  <p:hf hdr="0" ftr="0" dt="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4"/>
          <a:stretch>
            <a:fillRect/>
          </a:stretch>
        </p:blipFill>
        <p:spPr>
          <a:xfrm>
            <a:off x="5323500" y="1763858"/>
            <a:ext cx="2719052" cy="3670110"/>
          </a:xfrm>
          <a:prstGeom prst="rect">
            <a:avLst/>
          </a:prstGeom>
        </p:spPr>
      </p:pic>
      <p:pic>
        <p:nvPicPr>
          <p:cNvPr id="28" name="Imagen 27"/>
          <p:cNvPicPr/>
          <p:nvPr/>
        </p:nvPicPr>
        <p:blipFill rotWithShape="1">
          <a:blip r:embed="rId5">
            <a:duotone>
              <a:schemeClr val="bg2">
                <a:shade val="45000"/>
                <a:satMod val="135000"/>
              </a:schemeClr>
              <a:prstClr val="white"/>
            </a:duotone>
          </a:blip>
          <a:srcRect l="2546" t="24150" r="66225" b="18796"/>
          <a:stretch/>
        </p:blipFill>
        <p:spPr bwMode="auto">
          <a:xfrm>
            <a:off x="8439666" y="7184"/>
            <a:ext cx="704335" cy="733040"/>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689100" y="-2"/>
            <a:ext cx="6736566" cy="57681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p:nvPicPr>
        <p:blipFill>
          <a:blip r:embed="rId6"/>
          <a:stretch>
            <a:fillRect/>
          </a:stretch>
        </p:blipFill>
        <p:spPr>
          <a:xfrm>
            <a:off x="-31274" y="2137957"/>
            <a:ext cx="9175275" cy="2987299"/>
          </a:xfrm>
          <a:prstGeom prst="rect">
            <a:avLst/>
          </a:prstGeom>
        </p:spPr>
      </p:pic>
      <p:pic>
        <p:nvPicPr>
          <p:cNvPr id="29" name="Imagen 28"/>
          <p:cNvPicPr>
            <a:picLocks noChangeAspect="1"/>
          </p:cNvPicPr>
          <p:nvPr/>
        </p:nvPicPr>
        <p:blipFill rotWithShape="1">
          <a:blip r:embed="rId7"/>
          <a:srcRect l="1538" t="20344" r="770" b="15263"/>
          <a:stretch/>
        </p:blipFill>
        <p:spPr>
          <a:xfrm>
            <a:off x="-15638" y="6686393"/>
            <a:ext cx="9175275" cy="185824"/>
          </a:xfrm>
          <a:prstGeom prst="rect">
            <a:avLst/>
          </a:prstGeom>
        </p:spPr>
      </p:pic>
      <p:pic>
        <p:nvPicPr>
          <p:cNvPr id="2" name="Imagen 1"/>
          <p:cNvPicPr>
            <a:picLocks noChangeAspect="1"/>
          </p:cNvPicPr>
          <p:nvPr/>
        </p:nvPicPr>
        <p:blipFill rotWithShape="1">
          <a:blip r:embed="rId8" cstate="print">
            <a:extLst>
              <a:ext uri="{28A0092B-C50C-407E-A947-70E740481C1C}">
                <a14:useLocalDpi xmlns:a14="http://schemas.microsoft.com/office/drawing/2010/main" val="0"/>
              </a:ext>
            </a:extLst>
          </a:blip>
          <a:srcRect t="7992" b="7970"/>
          <a:stretch/>
        </p:blipFill>
        <p:spPr>
          <a:xfrm>
            <a:off x="552" y="2"/>
            <a:ext cx="1688548" cy="576815"/>
          </a:xfrm>
          <a:prstGeom prst="rect">
            <a:avLst/>
          </a:prstGeom>
        </p:spPr>
      </p:pic>
      <p:sp>
        <p:nvSpPr>
          <p:cNvPr id="46" name="75 Rectángulo"/>
          <p:cNvSpPr/>
          <p:nvPr/>
        </p:nvSpPr>
        <p:spPr>
          <a:xfrm>
            <a:off x="14551" y="1363901"/>
            <a:ext cx="3452825" cy="4608512"/>
          </a:xfrm>
          <a:prstGeom prst="rect">
            <a:avLst/>
          </a:prstGeom>
          <a:solidFill>
            <a:srgbClr val="FFFFFF">
              <a:alpha val="30196"/>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9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9" name="2 Rectángulo"/>
          <p:cNvSpPr/>
          <p:nvPr/>
        </p:nvSpPr>
        <p:spPr>
          <a:xfrm>
            <a:off x="30186" y="1515406"/>
            <a:ext cx="912945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090476510"/>
      </p:ext>
    </p:extLst>
  </p:cSld>
  <p:clrMap bg1="lt1" tx1="dk1" bg2="lt2" tx2="dk2" accent1="accent1" accent2="accent2" accent3="accent3" accent4="accent4" accent5="accent5" accent6="accent6" hlink="hlink" folHlink="folHlink"/>
  <p:sldLayoutIdLst>
    <p:sldLayoutId id="2147483663" r:id="rId1"/>
    <p:sldLayoutId id="2147483702" r:id="rId2"/>
  </p:sldLayoutIdLst>
  <p:hf hdr="0" ftr="0" dt="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673461" y="2"/>
            <a:ext cx="6750564" cy="5588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4"/>
          <a:srcRect l="1538" t="20344" r="770" b="15263"/>
          <a:stretch/>
        </p:blipFill>
        <p:spPr>
          <a:xfrm>
            <a:off x="-15638" y="6686393"/>
            <a:ext cx="9175275" cy="185824"/>
          </a:xfrm>
          <a:prstGeom prst="rect">
            <a:avLst/>
          </a:prstGeom>
        </p:spPr>
      </p:pic>
      <p:pic>
        <p:nvPicPr>
          <p:cNvPr id="2" name="Imagen 1"/>
          <p:cNvPicPr>
            <a:picLocks noChangeAspect="1"/>
          </p:cNvPicPr>
          <p:nvPr/>
        </p:nvPicPr>
        <p:blipFill rotWithShape="1">
          <a:blip r:embed="rId5" cstate="print">
            <a:extLst>
              <a:ext uri="{28A0092B-C50C-407E-A947-70E740481C1C}">
                <a14:useLocalDpi xmlns:a14="http://schemas.microsoft.com/office/drawing/2010/main" val="0"/>
              </a:ext>
            </a:extLst>
          </a:blip>
          <a:srcRect t="7539" b="9526"/>
          <a:stretch/>
        </p:blipFill>
        <p:spPr>
          <a:xfrm>
            <a:off x="-15639" y="1"/>
            <a:ext cx="1689100" cy="558800"/>
          </a:xfrm>
          <a:prstGeom prst="rect">
            <a:avLst/>
          </a:prstGeom>
        </p:spPr>
      </p:pic>
      <p:sp>
        <p:nvSpPr>
          <p:cNvPr id="46" name="75 Rectángulo"/>
          <p:cNvSpPr/>
          <p:nvPr/>
        </p:nvSpPr>
        <p:spPr>
          <a:xfrm>
            <a:off x="14551" y="1363901"/>
            <a:ext cx="3452825" cy="4608512"/>
          </a:xfrm>
          <a:prstGeom prst="rect">
            <a:avLst/>
          </a:prstGeom>
          <a:solidFill>
            <a:srgbClr val="FFFFFF">
              <a:alpha val="30196"/>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9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p:nvPicPr>
        <p:blipFill rotWithShape="1">
          <a:blip r:embed="rId6">
            <a:duotone>
              <a:schemeClr val="bg2">
                <a:shade val="45000"/>
                <a:satMod val="135000"/>
              </a:schemeClr>
              <a:prstClr val="white"/>
            </a:duotone>
          </a:blip>
          <a:srcRect l="2546" t="24150" r="66225" b="18796"/>
          <a:stretch/>
        </p:blipFill>
        <p:spPr bwMode="auto">
          <a:xfrm>
            <a:off x="8439666"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63671507"/>
      </p:ext>
    </p:extLst>
  </p:cSld>
  <p:clrMap bg1="lt1" tx1="dk1" bg2="lt2" tx2="dk2" accent1="accent1" accent2="accent2" accent3="accent3" accent4="accent4" accent5="accent5" accent6="accent6" hlink="hlink" folHlink="folHlink"/>
  <p:sldLayoutIdLst>
    <p:sldLayoutId id="2147483665" r:id="rId1"/>
    <p:sldLayoutId id="2147483666" r:id="rId2"/>
  </p:sldLayoutIdLst>
  <p:hf hdr="0" ftr="0" dt="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a:srcRect/>
          <a:stretch>
            <a:fillRect/>
          </a:stretch>
        </a:blipFill>
        <a:effectLst/>
      </p:bgPr>
    </p:bg>
    <p:spTree>
      <p:nvGrpSpPr>
        <p:cNvPr id="1" name=""/>
        <p:cNvGrpSpPr/>
        <p:nvPr/>
      </p:nvGrpSpPr>
      <p:grpSpPr>
        <a:xfrm>
          <a:off x="0" y="0"/>
          <a:ext cx="0" cy="0"/>
          <a:chOff x="0" y="0"/>
          <a:chExt cx="0" cy="0"/>
        </a:xfrm>
      </p:grpSpPr>
      <p:pic>
        <p:nvPicPr>
          <p:cNvPr id="7" name="Imagen 6"/>
          <p:cNvPicPr>
            <a:picLocks noChangeAspect="1"/>
          </p:cNvPicPr>
          <p:nvPr/>
        </p:nvPicPr>
        <p:blipFill>
          <a:blip r:embed="rId8"/>
          <a:stretch>
            <a:fillRect/>
          </a:stretch>
        </p:blipFill>
        <p:spPr>
          <a:xfrm>
            <a:off x="-3445" y="1968883"/>
            <a:ext cx="9150889" cy="2920237"/>
          </a:xfrm>
          <a:prstGeom prst="rect">
            <a:avLst/>
          </a:prstGeom>
        </p:spPr>
      </p:pic>
      <p:pic>
        <p:nvPicPr>
          <p:cNvPr id="10" name="Imagen 9"/>
          <p:cNvPicPr>
            <a:picLocks noChangeAspect="1"/>
          </p:cNvPicPr>
          <p:nvPr/>
        </p:nvPicPr>
        <p:blipFill>
          <a:blip r:embed="rId9"/>
          <a:stretch>
            <a:fillRect/>
          </a:stretch>
        </p:blipFill>
        <p:spPr>
          <a:xfrm>
            <a:off x="5967748" y="1683446"/>
            <a:ext cx="2719052" cy="3670110"/>
          </a:xfrm>
          <a:prstGeom prst="rect">
            <a:avLst/>
          </a:prstGeom>
        </p:spPr>
      </p:pic>
      <p:sp>
        <p:nvSpPr>
          <p:cNvPr id="2" name="Title Placeholder 1"/>
          <p:cNvSpPr>
            <a:spLocks noGrp="1"/>
          </p:cNvSpPr>
          <p:nvPr>
            <p:ph type="title"/>
          </p:nvPr>
        </p:nvSpPr>
        <p:spPr>
          <a:xfrm>
            <a:off x="2817341" y="0"/>
            <a:ext cx="6326659"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sp>
        <p:nvSpPr>
          <p:cNvPr id="8" name="41 Rectángulo"/>
          <p:cNvSpPr/>
          <p:nvPr/>
        </p:nvSpPr>
        <p:spPr>
          <a:xfrm>
            <a:off x="-6351" y="1179740"/>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788" dirty="0" smtClean="0">
              <a:solidFill>
                <a:schemeClr val="bg1"/>
              </a:solidFill>
            </a:endParaRPr>
          </a:p>
        </p:txBody>
      </p:sp>
      <p:pic>
        <p:nvPicPr>
          <p:cNvPr id="11" name="Imagen 10"/>
          <p:cNvPicPr>
            <a:picLocks noChangeAspect="1"/>
          </p:cNvPicPr>
          <p:nvPr/>
        </p:nvPicPr>
        <p:blipFill>
          <a:blip r:embed="rId9"/>
          <a:stretch>
            <a:fillRect/>
          </a:stretch>
        </p:blipFill>
        <p:spPr>
          <a:xfrm>
            <a:off x="5967748" y="1683446"/>
            <a:ext cx="2719052" cy="3670110"/>
          </a:xfrm>
          <a:prstGeom prst="rect">
            <a:avLst/>
          </a:prstGeom>
        </p:spPr>
      </p:pic>
      <p:sp>
        <p:nvSpPr>
          <p:cNvPr id="12" name="41 Rectángulo"/>
          <p:cNvSpPr/>
          <p:nvPr/>
        </p:nvSpPr>
        <p:spPr>
          <a:xfrm>
            <a:off x="-6351" y="1179740"/>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788" dirty="0" smtClean="0">
              <a:solidFill>
                <a:schemeClr val="bg1"/>
              </a:solidFill>
            </a:endParaRPr>
          </a:p>
        </p:txBody>
      </p:sp>
    </p:spTree>
    <p:extLst>
      <p:ext uri="{BB962C8B-B14F-4D97-AF65-F5344CB8AC3E}">
        <p14:creationId xmlns:p14="http://schemas.microsoft.com/office/powerpoint/2010/main" val="1582563392"/>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Lst>
  <p:hf hdr="0" ftr="0" dt="0"/>
  <p:txStyles>
    <p:titleStyle>
      <a:lvl1pPr algn="ctr" defTabSz="342900" rtl="0" eaLnBrk="1" latinLnBrk="0" hangingPunct="1">
        <a:spcBef>
          <a:spcPct val="0"/>
        </a:spcBef>
        <a:buNone/>
        <a:defRPr sz="1800"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18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15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35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2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0" y="0"/>
            <a:ext cx="9143999" cy="6858000"/>
          </a:xfrm>
          <a:prstGeom prst="rect">
            <a:avLst/>
          </a:prstGeom>
          <a:solidFill>
            <a:schemeClr val="bg1">
              <a:lumMod val="95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sz="1350" dirty="0"/>
          </a:p>
        </p:txBody>
      </p:sp>
      <p:sp>
        <p:nvSpPr>
          <p:cNvPr id="3" name="Text Placeholder 2"/>
          <p:cNvSpPr>
            <a:spLocks noGrp="1"/>
          </p:cNvSpPr>
          <p:nvPr>
            <p:ph type="body" idx="1"/>
          </p:nvPr>
        </p:nvSpPr>
        <p:spPr>
          <a:xfrm>
            <a:off x="457200" y="1239488"/>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p:nvPicPr>
        <p:blipFill rotWithShape="1">
          <a:blip r:embed="rId4" cstate="print">
            <a:extLst>
              <a:ext uri="{28A0092B-C50C-407E-A947-70E740481C1C}">
                <a14:useLocalDpi xmlns:a14="http://schemas.microsoft.com/office/drawing/2010/main" val="0"/>
              </a:ext>
            </a:extLst>
          </a:blip>
          <a:srcRect t="8645" b="10644"/>
          <a:stretch/>
        </p:blipFill>
        <p:spPr>
          <a:xfrm>
            <a:off x="0" y="0"/>
            <a:ext cx="1719618" cy="559664"/>
          </a:xfrm>
          <a:prstGeom prst="rect">
            <a:avLst/>
          </a:prstGeom>
        </p:spPr>
      </p:pic>
      <p:sp>
        <p:nvSpPr>
          <p:cNvPr id="11" name="2055 Rectángulo"/>
          <p:cNvSpPr/>
          <p:nvPr/>
        </p:nvSpPr>
        <p:spPr>
          <a:xfrm>
            <a:off x="1719619" y="3"/>
            <a:ext cx="7424383" cy="559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719618" y="1"/>
            <a:ext cx="7424380" cy="559664"/>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5">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2" y="5777287"/>
            <a:ext cx="843027" cy="944189"/>
          </a:xfrm>
          <a:prstGeom prst="rect">
            <a:avLst/>
          </a:prstGeom>
        </p:spPr>
      </p:pic>
    </p:spTree>
    <p:extLst>
      <p:ext uri="{BB962C8B-B14F-4D97-AF65-F5344CB8AC3E}">
        <p14:creationId xmlns:p14="http://schemas.microsoft.com/office/powerpoint/2010/main" val="2799618455"/>
      </p:ext>
    </p:extLst>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ctr" defTabSz="342900" rtl="0" eaLnBrk="1" latinLnBrk="0" hangingPunct="1">
        <a:spcBef>
          <a:spcPct val="0"/>
        </a:spcBef>
        <a:buNone/>
        <a:defRPr sz="1800" kern="1200">
          <a:solidFill>
            <a:schemeClr val="bg1">
              <a:lumMod val="95000"/>
            </a:schemeClr>
          </a:solidFill>
          <a:latin typeface="+mj-lt"/>
          <a:ea typeface="+mj-ea"/>
          <a:cs typeface="+mj-cs"/>
        </a:defRPr>
      </a:lvl1pPr>
    </p:titleStyle>
    <p:bodyStyle>
      <a:lvl1pPr marL="257175" indent="-257175" algn="l" defTabSz="342900" rtl="0" eaLnBrk="1" latinLnBrk="0" hangingPunct="1">
        <a:spcBef>
          <a:spcPct val="20000"/>
        </a:spcBef>
        <a:buFont typeface="Arial"/>
        <a:buChar char="•"/>
        <a:defRPr sz="18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15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35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2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5323500" y="1763858"/>
            <a:ext cx="2719052" cy="3670110"/>
          </a:xfrm>
          <a:prstGeom prst="rect">
            <a:avLst/>
          </a:prstGeom>
        </p:spPr>
      </p:pic>
      <p:pic>
        <p:nvPicPr>
          <p:cNvPr id="28" name="Imagen 27"/>
          <p:cNvPicPr/>
          <p:nvPr/>
        </p:nvPicPr>
        <p:blipFill rotWithShape="1">
          <a:blip r:embed="rId4">
            <a:duotone>
              <a:schemeClr val="bg2">
                <a:shade val="45000"/>
                <a:satMod val="135000"/>
              </a:schemeClr>
              <a:prstClr val="white"/>
            </a:duotone>
          </a:blip>
          <a:srcRect l="2546" t="24150" r="66225" b="18796"/>
          <a:stretch/>
        </p:blipFill>
        <p:spPr bwMode="auto">
          <a:xfrm>
            <a:off x="8388902" y="7186"/>
            <a:ext cx="755099" cy="830199"/>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692322" y="-2"/>
            <a:ext cx="6696578" cy="56041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p:nvPicPr>
        <p:blipFill>
          <a:blip r:embed="rId5"/>
          <a:stretch>
            <a:fillRect/>
          </a:stretch>
        </p:blipFill>
        <p:spPr>
          <a:xfrm>
            <a:off x="-31274" y="2137957"/>
            <a:ext cx="9175275" cy="2987299"/>
          </a:xfrm>
          <a:prstGeom prst="rect">
            <a:avLst/>
          </a:prstGeom>
        </p:spPr>
      </p:pic>
      <p:pic>
        <p:nvPicPr>
          <p:cNvPr id="29" name="Imagen 28"/>
          <p:cNvPicPr>
            <a:picLocks noChangeAspect="1"/>
          </p:cNvPicPr>
          <p:nvPr/>
        </p:nvPicPr>
        <p:blipFill rotWithShape="1">
          <a:blip r:embed="rId6"/>
          <a:srcRect l="1538" t="20344" r="770" b="15263"/>
          <a:stretch/>
        </p:blipFill>
        <p:spPr>
          <a:xfrm>
            <a:off x="-15638" y="6686393"/>
            <a:ext cx="9175275" cy="185824"/>
          </a:xfrm>
          <a:prstGeom prst="rect">
            <a:avLst/>
          </a:prstGeom>
        </p:spPr>
      </p:pic>
      <p:pic>
        <p:nvPicPr>
          <p:cNvPr id="2" name="Imagen 1"/>
          <p:cNvPicPr>
            <a:picLocks noChangeAspect="1"/>
          </p:cNvPicPr>
          <p:nvPr/>
        </p:nvPicPr>
        <p:blipFill rotWithShape="1">
          <a:blip r:embed="rId7" cstate="print">
            <a:extLst>
              <a:ext uri="{28A0092B-C50C-407E-A947-70E740481C1C}">
                <a14:useLocalDpi xmlns:a14="http://schemas.microsoft.com/office/drawing/2010/main" val="0"/>
              </a:ext>
            </a:extLst>
          </a:blip>
          <a:srcRect t="7792" b="9657"/>
          <a:stretch/>
        </p:blipFill>
        <p:spPr>
          <a:xfrm>
            <a:off x="0" y="-1"/>
            <a:ext cx="1692323" cy="560411"/>
          </a:xfrm>
          <a:prstGeom prst="rect">
            <a:avLst/>
          </a:prstGeom>
        </p:spPr>
      </p:pic>
      <p:sp>
        <p:nvSpPr>
          <p:cNvPr id="46" name="75 Rectángulo"/>
          <p:cNvSpPr/>
          <p:nvPr/>
        </p:nvSpPr>
        <p:spPr>
          <a:xfrm>
            <a:off x="14551" y="1363901"/>
            <a:ext cx="3452825" cy="4608512"/>
          </a:xfrm>
          <a:prstGeom prst="rect">
            <a:avLst/>
          </a:prstGeom>
          <a:solidFill>
            <a:srgbClr val="FFFFFF">
              <a:alpha val="30196"/>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9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9" name="2 Rectángulo"/>
          <p:cNvSpPr/>
          <p:nvPr/>
        </p:nvSpPr>
        <p:spPr>
          <a:xfrm>
            <a:off x="30186" y="1515406"/>
            <a:ext cx="912945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152508165"/>
      </p:ext>
    </p:extLst>
  </p:cSld>
  <p:clrMap bg1="lt1" tx1="dk1" bg2="lt2" tx2="dk2" accent1="accent1" accent2="accent2" accent3="accent3" accent4="accent4" accent5="accent5" accent6="accent6" hlink="hlink" folHlink="folHlink"/>
  <p:sldLayoutIdLst>
    <p:sldLayoutId id="2147483676" r:id="rId1"/>
  </p:sldLayoutIdLst>
  <p:hf hdr="0" ftr="0" dt="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705970" y="-2"/>
            <a:ext cx="6733695" cy="54591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3"/>
          <a:srcRect l="1538" t="20344" r="770" b="15263"/>
          <a:stretch/>
        </p:blipFill>
        <p:spPr>
          <a:xfrm>
            <a:off x="-15638" y="6686393"/>
            <a:ext cx="9175275" cy="185824"/>
          </a:xfrm>
          <a:prstGeom prst="rect">
            <a:avLst/>
          </a:prstGeom>
        </p:spPr>
      </p:pic>
      <p:pic>
        <p:nvPicPr>
          <p:cNvPr id="2" name="Imagen 1"/>
          <p:cNvPicPr>
            <a:picLocks noChangeAspect="1"/>
          </p:cNvPicPr>
          <p:nvPr/>
        </p:nvPicPr>
        <p:blipFill rotWithShape="1">
          <a:blip r:embed="rId4" cstate="print">
            <a:extLst>
              <a:ext uri="{28A0092B-C50C-407E-A947-70E740481C1C}">
                <a14:useLocalDpi xmlns:a14="http://schemas.microsoft.com/office/drawing/2010/main" val="0"/>
              </a:ext>
            </a:extLst>
          </a:blip>
          <a:srcRect t="8639" b="10291"/>
          <a:stretch/>
        </p:blipFill>
        <p:spPr>
          <a:xfrm>
            <a:off x="1" y="-1"/>
            <a:ext cx="1705970" cy="545911"/>
          </a:xfrm>
          <a:prstGeom prst="rect">
            <a:avLst/>
          </a:prstGeom>
        </p:spPr>
      </p:pic>
      <p:sp>
        <p:nvSpPr>
          <p:cNvPr id="46" name="75 Rectángulo"/>
          <p:cNvSpPr/>
          <p:nvPr/>
        </p:nvSpPr>
        <p:spPr>
          <a:xfrm>
            <a:off x="14551" y="1363901"/>
            <a:ext cx="3452825" cy="4608512"/>
          </a:xfrm>
          <a:prstGeom prst="rect">
            <a:avLst/>
          </a:prstGeom>
          <a:solidFill>
            <a:srgbClr val="FFFFFF">
              <a:alpha val="30196"/>
            </a:srgbClr>
          </a:solidFill>
          <a:ln>
            <a:no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9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p:nvPicPr>
        <p:blipFill rotWithShape="1">
          <a:blip r:embed="rId5">
            <a:duotone>
              <a:schemeClr val="bg2">
                <a:shade val="45000"/>
                <a:satMod val="135000"/>
              </a:schemeClr>
              <a:prstClr val="white"/>
            </a:duotone>
          </a:blip>
          <a:srcRect l="2546" t="24150" r="66225" b="18796"/>
          <a:stretch/>
        </p:blipFill>
        <p:spPr bwMode="auto">
          <a:xfrm>
            <a:off x="8439666"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28527705"/>
      </p:ext>
    </p:extLst>
  </p:cSld>
  <p:clrMap bg1="lt1" tx1="dk1" bg2="lt2" tx2="dk2" accent1="accent1" accent2="accent2" accent3="accent3" accent4="accent4" accent5="accent5" accent6="accent6" hlink="hlink" folHlink="folHlink"/>
  <p:sldLayoutIdLst>
    <p:sldLayoutId id="2147483678" r:id="rId1"/>
  </p:sldLayoutIdLst>
  <p:hf hdr="0" ftr="0" dt="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srcRect/>
          <a:stretch>
            <a:fillRect/>
          </a:stretch>
        </a:blipFill>
        <a:effectLst/>
      </p:bgPr>
    </p:bg>
    <p:spTree>
      <p:nvGrpSpPr>
        <p:cNvPr id="1" name=""/>
        <p:cNvGrpSpPr/>
        <p:nvPr/>
      </p:nvGrpSpPr>
      <p:grpSpPr>
        <a:xfrm>
          <a:off x="0" y="0"/>
          <a:ext cx="0" cy="0"/>
          <a:chOff x="0" y="0"/>
          <a:chExt cx="0" cy="0"/>
        </a:xfrm>
      </p:grpSpPr>
      <p:pic>
        <p:nvPicPr>
          <p:cNvPr id="7" name="Imagen 6"/>
          <p:cNvPicPr>
            <a:picLocks noChangeAspect="1"/>
          </p:cNvPicPr>
          <p:nvPr/>
        </p:nvPicPr>
        <p:blipFill>
          <a:blip r:embed="rId7"/>
          <a:stretch>
            <a:fillRect/>
          </a:stretch>
        </p:blipFill>
        <p:spPr>
          <a:xfrm>
            <a:off x="-3445" y="1968883"/>
            <a:ext cx="9150889" cy="2920237"/>
          </a:xfrm>
          <a:prstGeom prst="rect">
            <a:avLst/>
          </a:prstGeom>
        </p:spPr>
      </p:pic>
      <p:pic>
        <p:nvPicPr>
          <p:cNvPr id="10" name="Imagen 9"/>
          <p:cNvPicPr>
            <a:picLocks noChangeAspect="1"/>
          </p:cNvPicPr>
          <p:nvPr/>
        </p:nvPicPr>
        <p:blipFill>
          <a:blip r:embed="rId8"/>
          <a:stretch>
            <a:fillRect/>
          </a:stretch>
        </p:blipFill>
        <p:spPr>
          <a:xfrm>
            <a:off x="5967748" y="1683446"/>
            <a:ext cx="2719052" cy="3670110"/>
          </a:xfrm>
          <a:prstGeom prst="rect">
            <a:avLst/>
          </a:prstGeom>
        </p:spPr>
      </p:pic>
      <p:sp>
        <p:nvSpPr>
          <p:cNvPr id="8" name="41 Rectángulo"/>
          <p:cNvSpPr/>
          <p:nvPr/>
        </p:nvSpPr>
        <p:spPr>
          <a:xfrm>
            <a:off x="-6351" y="1179740"/>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788" dirty="0" smtClean="0">
              <a:solidFill>
                <a:schemeClr val="bg1"/>
              </a:solidFill>
            </a:endParaRPr>
          </a:p>
        </p:txBody>
      </p:sp>
      <p:sp>
        <p:nvSpPr>
          <p:cNvPr id="2" name="Title Placeholder 1"/>
          <p:cNvSpPr>
            <a:spLocks noGrp="1"/>
          </p:cNvSpPr>
          <p:nvPr>
            <p:ph type="title"/>
          </p:nvPr>
        </p:nvSpPr>
        <p:spPr>
          <a:xfrm>
            <a:off x="2817341" y="0"/>
            <a:ext cx="6326659"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pic>
        <p:nvPicPr>
          <p:cNvPr id="11" name="Imagen 10"/>
          <p:cNvPicPr>
            <a:picLocks noChangeAspect="1"/>
          </p:cNvPicPr>
          <p:nvPr/>
        </p:nvPicPr>
        <p:blipFill>
          <a:blip r:embed="rId8"/>
          <a:stretch>
            <a:fillRect/>
          </a:stretch>
        </p:blipFill>
        <p:spPr>
          <a:xfrm>
            <a:off x="5967748" y="1683446"/>
            <a:ext cx="2719052" cy="3670110"/>
          </a:xfrm>
          <a:prstGeom prst="rect">
            <a:avLst/>
          </a:prstGeom>
        </p:spPr>
      </p:pic>
      <p:sp>
        <p:nvSpPr>
          <p:cNvPr id="12" name="41 Rectángulo"/>
          <p:cNvSpPr/>
          <p:nvPr/>
        </p:nvSpPr>
        <p:spPr>
          <a:xfrm>
            <a:off x="-6351" y="1179740"/>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788" dirty="0" smtClean="0">
              <a:solidFill>
                <a:schemeClr val="bg1"/>
              </a:solidFill>
            </a:endParaRPr>
          </a:p>
        </p:txBody>
      </p:sp>
    </p:spTree>
    <p:extLst>
      <p:ext uri="{BB962C8B-B14F-4D97-AF65-F5344CB8AC3E}">
        <p14:creationId xmlns:p14="http://schemas.microsoft.com/office/powerpoint/2010/main" val="2842073423"/>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Lst>
  <p:timing>
    <p:tnLst>
      <p:par>
        <p:cTn id="1" dur="indefinite" restart="never" nodeType="tmRoot"/>
      </p:par>
    </p:tnLst>
  </p:timing>
  <p:hf hdr="0" ftr="0" dt="0"/>
  <p:txStyles>
    <p:titleStyle>
      <a:lvl1pPr algn="ctr" defTabSz="342900" rtl="0" eaLnBrk="1" latinLnBrk="0" hangingPunct="1">
        <a:spcBef>
          <a:spcPct val="0"/>
        </a:spcBef>
        <a:buNone/>
        <a:defRPr sz="1800"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18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15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35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2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0" y="2"/>
            <a:ext cx="9143999" cy="6870357"/>
          </a:xfrm>
          <a:prstGeom prst="rect">
            <a:avLst/>
          </a:prstGeom>
          <a:solidFill>
            <a:schemeClr val="bg1">
              <a:lumMod val="95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sz="1350" dirty="0"/>
          </a:p>
        </p:txBody>
      </p:sp>
      <p:sp>
        <p:nvSpPr>
          <p:cNvPr id="3" name="Text Placeholder 2"/>
          <p:cNvSpPr>
            <a:spLocks noGrp="1"/>
          </p:cNvSpPr>
          <p:nvPr>
            <p:ph type="body" idx="1"/>
          </p:nvPr>
        </p:nvSpPr>
        <p:spPr>
          <a:xfrm>
            <a:off x="457200" y="1239488"/>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p:nvPicPr>
        <p:blipFill rotWithShape="1">
          <a:blip r:embed="rId4" cstate="print">
            <a:extLst>
              <a:ext uri="{28A0092B-C50C-407E-A947-70E740481C1C}">
                <a14:useLocalDpi xmlns:a14="http://schemas.microsoft.com/office/drawing/2010/main" val="0"/>
              </a:ext>
            </a:extLst>
          </a:blip>
          <a:srcRect t="8645" b="10644"/>
          <a:stretch/>
        </p:blipFill>
        <p:spPr>
          <a:xfrm>
            <a:off x="1" y="0"/>
            <a:ext cx="1705970" cy="583474"/>
          </a:xfrm>
          <a:prstGeom prst="rect">
            <a:avLst/>
          </a:prstGeom>
        </p:spPr>
      </p:pic>
      <p:sp>
        <p:nvSpPr>
          <p:cNvPr id="11" name="2055 Rectángulo"/>
          <p:cNvSpPr/>
          <p:nvPr/>
        </p:nvSpPr>
        <p:spPr>
          <a:xfrm>
            <a:off x="1705972" y="1"/>
            <a:ext cx="7438029" cy="58347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s-MX"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705972" y="0"/>
            <a:ext cx="7438027" cy="583474"/>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5">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2" y="5791125"/>
            <a:ext cx="830670" cy="930350"/>
          </a:xfrm>
          <a:prstGeom prst="rect">
            <a:avLst/>
          </a:prstGeom>
        </p:spPr>
      </p:pic>
    </p:spTree>
    <p:extLst>
      <p:ext uri="{BB962C8B-B14F-4D97-AF65-F5344CB8AC3E}">
        <p14:creationId xmlns:p14="http://schemas.microsoft.com/office/powerpoint/2010/main" val="1258458305"/>
      </p:ext>
    </p:extLst>
  </p:cSld>
  <p:clrMap bg1="lt1" tx1="dk1" bg2="lt2" tx2="dk2" accent1="accent1" accent2="accent2" accent3="accent3" accent4="accent4" accent5="accent5" accent6="accent6" hlink="hlink" folHlink="folHlink"/>
  <p:sldLayoutIdLst>
    <p:sldLayoutId id="2147483685" r:id="rId1"/>
  </p:sldLayoutIdLst>
  <p:hf hdr="0" ftr="0" dt="0"/>
  <p:txStyles>
    <p:titleStyle>
      <a:lvl1pPr algn="ctr" defTabSz="342900" rtl="0" eaLnBrk="1" latinLnBrk="0" hangingPunct="1">
        <a:spcBef>
          <a:spcPct val="0"/>
        </a:spcBef>
        <a:buNone/>
        <a:defRPr sz="1800" kern="1200">
          <a:solidFill>
            <a:schemeClr val="bg1">
              <a:lumMod val="95000"/>
            </a:schemeClr>
          </a:solidFill>
          <a:latin typeface="+mj-lt"/>
          <a:ea typeface="+mj-ea"/>
          <a:cs typeface="+mj-cs"/>
        </a:defRPr>
      </a:lvl1pPr>
    </p:titleStyle>
    <p:bodyStyle>
      <a:lvl1pPr marL="257175" indent="-257175" algn="l" defTabSz="342900" rtl="0" eaLnBrk="1" latinLnBrk="0" hangingPunct="1">
        <a:spcBef>
          <a:spcPct val="20000"/>
        </a:spcBef>
        <a:buFont typeface="Arial"/>
        <a:buChar char="•"/>
        <a:defRPr sz="18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15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35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2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9832" y="2824741"/>
            <a:ext cx="6048211" cy="1470025"/>
          </a:xfrm>
        </p:spPr>
        <p:txBody>
          <a:bodyPr/>
          <a:lstStyle/>
          <a:p>
            <a:pPr algn="r"/>
            <a:r>
              <a:rPr lang="es-MX" sz="3600" dirty="0"/>
              <a:t>Reserva Técnica del IPEJAL a corte de </a:t>
            </a:r>
            <a:r>
              <a:rPr lang="es-MX" sz="3600" dirty="0" smtClean="0"/>
              <a:t>Octubre </a:t>
            </a:r>
            <a:r>
              <a:rPr lang="es-MX" sz="3600" dirty="0"/>
              <a:t>de 2020</a:t>
            </a:r>
            <a:br>
              <a:rPr lang="es-MX" sz="3600" dirty="0"/>
            </a:br>
            <a:endParaRPr lang="es-MX" sz="3600" dirty="0"/>
          </a:p>
        </p:txBody>
      </p:sp>
    </p:spTree>
    <p:extLst>
      <p:ext uri="{BB962C8B-B14F-4D97-AF65-F5344CB8AC3E}">
        <p14:creationId xmlns:p14="http://schemas.microsoft.com/office/powerpoint/2010/main" val="3456976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fld id="{08DCC1CA-BC64-9342-9FC6-0A703FD15379}" type="slidenum">
              <a:rPr lang="en-US" smtClean="0"/>
              <a:pPr/>
              <a:t>2</a:t>
            </a:fld>
            <a:endParaRPr lang="en-US" dirty="0"/>
          </a:p>
        </p:txBody>
      </p:sp>
      <p:sp>
        <p:nvSpPr>
          <p:cNvPr id="7" name="6 Título"/>
          <p:cNvSpPr txBox="1">
            <a:spLocks/>
          </p:cNvSpPr>
          <p:nvPr/>
        </p:nvSpPr>
        <p:spPr>
          <a:xfrm>
            <a:off x="1674254" y="103031"/>
            <a:ext cx="6774288" cy="515061"/>
          </a:xfrm>
          <a:prstGeom prst="rect">
            <a:avLst/>
          </a:prstGeom>
        </p:spPr>
        <p:txBody>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MX" sz="2400" b="1" dirty="0" smtClean="0">
                <a:solidFill>
                  <a:schemeClr val="bg1"/>
                </a:solidFill>
                <a:latin typeface="+mn-lt"/>
                <a:cs typeface="Calibri" panose="020F0502020204030204" pitchFamily="34" charset="0"/>
              </a:rPr>
              <a:t>RESERVA TÉCNICA 2010 Octubre 2020</a:t>
            </a:r>
            <a:endParaRPr lang="es-MX" sz="2400" b="1" dirty="0">
              <a:solidFill>
                <a:schemeClr val="bg1"/>
              </a:solidFill>
              <a:latin typeface="+mn-lt"/>
              <a:cs typeface="Calibri" panose="020F0502020204030204" pitchFamily="34" charset="0"/>
            </a:endParaRPr>
          </a:p>
        </p:txBody>
      </p:sp>
      <p:pic>
        <p:nvPicPr>
          <p:cNvPr id="11" name="Imagen 10"/>
          <p:cNvPicPr>
            <a:picLocks noChangeAspect="1"/>
          </p:cNvPicPr>
          <p:nvPr/>
        </p:nvPicPr>
        <p:blipFill>
          <a:blip r:embed="rId2"/>
          <a:stretch>
            <a:fillRect/>
          </a:stretch>
        </p:blipFill>
        <p:spPr>
          <a:xfrm>
            <a:off x="1379913" y="3157415"/>
            <a:ext cx="5621553" cy="3646603"/>
          </a:xfrm>
          <a:prstGeom prst="rect">
            <a:avLst/>
          </a:prstGeom>
        </p:spPr>
      </p:pic>
      <p:pic>
        <p:nvPicPr>
          <p:cNvPr id="12" name="Imagen 11"/>
          <p:cNvPicPr>
            <a:picLocks noChangeAspect="1"/>
          </p:cNvPicPr>
          <p:nvPr/>
        </p:nvPicPr>
        <p:blipFill>
          <a:blip r:embed="rId3"/>
          <a:stretch>
            <a:fillRect/>
          </a:stretch>
        </p:blipFill>
        <p:spPr>
          <a:xfrm>
            <a:off x="467544" y="1169180"/>
            <a:ext cx="8406107" cy="1485307"/>
          </a:xfrm>
          <a:prstGeom prst="rect">
            <a:avLst/>
          </a:prstGeom>
        </p:spPr>
      </p:pic>
      <p:sp>
        <p:nvSpPr>
          <p:cNvPr id="13" name="CuadroTexto 12"/>
          <p:cNvSpPr txBox="1"/>
          <p:nvPr/>
        </p:nvSpPr>
        <p:spPr>
          <a:xfrm>
            <a:off x="395536" y="2731499"/>
            <a:ext cx="4536504" cy="230832"/>
          </a:xfrm>
          <a:prstGeom prst="rect">
            <a:avLst/>
          </a:prstGeom>
          <a:noFill/>
        </p:spPr>
        <p:txBody>
          <a:bodyPr wrap="square" rtlCol="0">
            <a:spAutoFit/>
          </a:bodyPr>
          <a:lstStyle/>
          <a:p>
            <a:r>
              <a:rPr lang="es-MX" sz="900" dirty="0" smtClean="0"/>
              <a:t>*Información tomada del Estado de Situación Financiera a Octubre  de 2020.</a:t>
            </a:r>
            <a:endParaRPr lang="es-MX" sz="900" dirty="0"/>
          </a:p>
        </p:txBody>
      </p:sp>
      <p:sp>
        <p:nvSpPr>
          <p:cNvPr id="14" name="Cerrar llave 13"/>
          <p:cNvSpPr/>
          <p:nvPr/>
        </p:nvSpPr>
        <p:spPr>
          <a:xfrm>
            <a:off x="6936324" y="3677930"/>
            <a:ext cx="583169" cy="2605571"/>
          </a:xfrm>
          <a:prstGeom prst="rightBrac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5" name="CuadroTexto 14"/>
          <p:cNvSpPr txBox="1"/>
          <p:nvPr/>
        </p:nvSpPr>
        <p:spPr>
          <a:xfrm>
            <a:off x="7620000" y="4549828"/>
            <a:ext cx="1312070" cy="861774"/>
          </a:xfrm>
          <a:prstGeom prst="rect">
            <a:avLst/>
          </a:prstGeom>
          <a:noFill/>
        </p:spPr>
        <p:txBody>
          <a:bodyPr wrap="square" rtlCol="0">
            <a:spAutoFit/>
          </a:bodyPr>
          <a:lstStyle/>
          <a:p>
            <a:pPr algn="ctr"/>
            <a:r>
              <a:rPr lang="es-MX" sz="1000" dirty="0">
                <a:latin typeface="Calibri" panose="020F0502020204030204" pitchFamily="34" charset="0"/>
                <a:cs typeface="Calibri" panose="020F0502020204030204" pitchFamily="34" charset="0"/>
              </a:rPr>
              <a:t>Porcentaje correspondiente a cada componente de la reserva técnica anualmente.</a:t>
            </a:r>
          </a:p>
        </p:txBody>
      </p:sp>
    </p:spTree>
    <p:extLst>
      <p:ext uri="{BB962C8B-B14F-4D97-AF65-F5344CB8AC3E}">
        <p14:creationId xmlns:p14="http://schemas.microsoft.com/office/powerpoint/2010/main" val="1175289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fld id="{08DCC1CA-BC64-9342-9FC6-0A703FD15379}" type="slidenum">
              <a:rPr lang="en-US" smtClean="0"/>
              <a:pPr/>
              <a:t>3</a:t>
            </a:fld>
            <a:endParaRPr lang="en-US" dirty="0"/>
          </a:p>
        </p:txBody>
      </p:sp>
      <p:sp>
        <p:nvSpPr>
          <p:cNvPr id="8" name="Título 1"/>
          <p:cNvSpPr txBox="1">
            <a:spLocks/>
          </p:cNvSpPr>
          <p:nvPr/>
        </p:nvSpPr>
        <p:spPr>
          <a:xfrm>
            <a:off x="1700010" y="116632"/>
            <a:ext cx="6722773" cy="330908"/>
          </a:xfrm>
          <a:prstGeom prst="rect">
            <a:avLst/>
          </a:prstGeom>
        </p:spPr>
        <p:txBody>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MX" sz="2000" dirty="0" smtClean="0">
                <a:solidFill>
                  <a:schemeClr val="bg1"/>
                </a:solidFill>
                <a:cs typeface="Calibri" panose="020F0502020204030204" pitchFamily="34" charset="0"/>
              </a:rPr>
              <a:t>Comparativo Reserva Técnica Septiembre – Octubre 2020</a:t>
            </a:r>
            <a:endParaRPr lang="es-MX" sz="2000" dirty="0">
              <a:solidFill>
                <a:schemeClr val="bg1"/>
              </a:solidFill>
              <a:cs typeface="Calibri" panose="020F0502020204030204" pitchFamily="34" charset="0"/>
            </a:endParaRPr>
          </a:p>
        </p:txBody>
      </p:sp>
      <p:pic>
        <p:nvPicPr>
          <p:cNvPr id="9" name="Imagen 8"/>
          <p:cNvPicPr>
            <a:picLocks noChangeAspect="1"/>
          </p:cNvPicPr>
          <p:nvPr/>
        </p:nvPicPr>
        <p:blipFill>
          <a:blip r:embed="rId2"/>
          <a:stretch>
            <a:fillRect/>
          </a:stretch>
        </p:blipFill>
        <p:spPr>
          <a:xfrm>
            <a:off x="881149" y="620688"/>
            <a:ext cx="7281949" cy="2244278"/>
          </a:xfrm>
          <a:prstGeom prst="rect">
            <a:avLst/>
          </a:prstGeom>
        </p:spPr>
      </p:pic>
      <p:pic>
        <p:nvPicPr>
          <p:cNvPr id="10" name="Imagen 9"/>
          <p:cNvPicPr>
            <a:picLocks noChangeAspect="1"/>
          </p:cNvPicPr>
          <p:nvPr/>
        </p:nvPicPr>
        <p:blipFill>
          <a:blip r:embed="rId3"/>
          <a:stretch>
            <a:fillRect/>
          </a:stretch>
        </p:blipFill>
        <p:spPr>
          <a:xfrm>
            <a:off x="35496" y="2924944"/>
            <a:ext cx="4651651" cy="2901948"/>
          </a:xfrm>
          <a:prstGeom prst="rect">
            <a:avLst/>
          </a:prstGeom>
        </p:spPr>
      </p:pic>
      <p:pic>
        <p:nvPicPr>
          <p:cNvPr id="11" name="Imagen 10"/>
          <p:cNvPicPr>
            <a:picLocks noChangeAspect="1"/>
          </p:cNvPicPr>
          <p:nvPr/>
        </p:nvPicPr>
        <p:blipFill>
          <a:blip r:embed="rId4"/>
          <a:stretch>
            <a:fillRect/>
          </a:stretch>
        </p:blipFill>
        <p:spPr>
          <a:xfrm>
            <a:off x="4355976" y="2903316"/>
            <a:ext cx="4651651" cy="2901948"/>
          </a:xfrm>
          <a:prstGeom prst="rect">
            <a:avLst/>
          </a:prstGeom>
        </p:spPr>
      </p:pic>
    </p:spTree>
    <p:extLst>
      <p:ext uri="{BB962C8B-B14F-4D97-AF65-F5344CB8AC3E}">
        <p14:creationId xmlns:p14="http://schemas.microsoft.com/office/powerpoint/2010/main" val="792167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4</a:t>
            </a:fld>
            <a:endParaRPr lang="es-MX" dirty="0"/>
          </a:p>
        </p:txBody>
      </p:sp>
      <p:sp>
        <p:nvSpPr>
          <p:cNvPr id="4" name="Título 1"/>
          <p:cNvSpPr txBox="1">
            <a:spLocks/>
          </p:cNvSpPr>
          <p:nvPr/>
        </p:nvSpPr>
        <p:spPr>
          <a:xfrm>
            <a:off x="1674254" y="116632"/>
            <a:ext cx="6735650" cy="330908"/>
          </a:xfrm>
          <a:prstGeom prst="rect">
            <a:avLst/>
          </a:prstGeom>
        </p:spPr>
        <p:txBody>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MX" sz="2000" dirty="0" smtClean="0">
                <a:solidFill>
                  <a:schemeClr val="bg1"/>
                </a:solidFill>
                <a:latin typeface="+mn-lt"/>
                <a:cs typeface="Calibri" panose="020F0502020204030204" pitchFamily="34" charset="0"/>
              </a:rPr>
              <a:t>Comparativo Reserva Técnica Septiembre - Octubre 2020</a:t>
            </a:r>
            <a:endParaRPr lang="es-MX" sz="2000" dirty="0">
              <a:solidFill>
                <a:schemeClr val="bg1"/>
              </a:solidFill>
              <a:latin typeface="+mn-lt"/>
            </a:endParaRPr>
          </a:p>
        </p:txBody>
      </p:sp>
      <p:pic>
        <p:nvPicPr>
          <p:cNvPr id="5" name="Imagen 4"/>
          <p:cNvPicPr>
            <a:picLocks noChangeAspect="1"/>
          </p:cNvPicPr>
          <p:nvPr/>
        </p:nvPicPr>
        <p:blipFill>
          <a:blip r:embed="rId2"/>
          <a:stretch>
            <a:fillRect/>
          </a:stretch>
        </p:blipFill>
        <p:spPr>
          <a:xfrm>
            <a:off x="704028" y="1036112"/>
            <a:ext cx="7705876" cy="5320240"/>
          </a:xfrm>
          <a:prstGeom prst="rect">
            <a:avLst/>
          </a:prstGeom>
        </p:spPr>
      </p:pic>
    </p:spTree>
    <p:extLst>
      <p:ext uri="{BB962C8B-B14F-4D97-AF65-F5344CB8AC3E}">
        <p14:creationId xmlns:p14="http://schemas.microsoft.com/office/powerpoint/2010/main" val="1725579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5</a:t>
            </a:fld>
            <a:endParaRPr lang="es-MX" dirty="0"/>
          </a:p>
        </p:txBody>
      </p:sp>
      <p:sp>
        <p:nvSpPr>
          <p:cNvPr id="4" name="Título 1"/>
          <p:cNvSpPr txBox="1">
            <a:spLocks/>
          </p:cNvSpPr>
          <p:nvPr/>
        </p:nvSpPr>
        <p:spPr>
          <a:xfrm>
            <a:off x="1546168" y="116632"/>
            <a:ext cx="6902374" cy="382132"/>
          </a:xfrm>
          <a:prstGeom prst="rect">
            <a:avLst/>
          </a:prstGeom>
        </p:spPr>
        <p:txBody>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MX" sz="2000" dirty="0" smtClean="0">
                <a:solidFill>
                  <a:schemeClr val="bg1"/>
                </a:solidFill>
                <a:latin typeface="Calibri" panose="020F0502020204030204" pitchFamily="34" charset="0"/>
                <a:cs typeface="Calibri" panose="020F0502020204030204" pitchFamily="34" charset="0"/>
              </a:rPr>
              <a:t>Comparativo Reserva Técnica Septiembre – Octubre 2020</a:t>
            </a:r>
            <a:endParaRPr lang="es-MX" sz="2000" dirty="0">
              <a:solidFill>
                <a:schemeClr val="bg1"/>
              </a:solidFill>
            </a:endParaRPr>
          </a:p>
        </p:txBody>
      </p:sp>
      <p:pic>
        <p:nvPicPr>
          <p:cNvPr id="5" name="Imagen 4"/>
          <p:cNvPicPr>
            <a:picLocks noChangeAspect="1"/>
          </p:cNvPicPr>
          <p:nvPr/>
        </p:nvPicPr>
        <p:blipFill>
          <a:blip r:embed="rId2"/>
          <a:stretch>
            <a:fillRect/>
          </a:stretch>
        </p:blipFill>
        <p:spPr>
          <a:xfrm>
            <a:off x="62847" y="694698"/>
            <a:ext cx="8933103" cy="5661654"/>
          </a:xfrm>
          <a:prstGeom prst="rect">
            <a:avLst/>
          </a:prstGeom>
        </p:spPr>
      </p:pic>
    </p:spTree>
    <p:extLst>
      <p:ext uri="{BB962C8B-B14F-4D97-AF65-F5344CB8AC3E}">
        <p14:creationId xmlns:p14="http://schemas.microsoft.com/office/powerpoint/2010/main" val="122314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6</a:t>
            </a:fld>
            <a:endParaRPr lang="es-MX" dirty="0"/>
          </a:p>
        </p:txBody>
      </p:sp>
      <p:sp>
        <p:nvSpPr>
          <p:cNvPr id="3" name="Título 1"/>
          <p:cNvSpPr txBox="1">
            <a:spLocks/>
          </p:cNvSpPr>
          <p:nvPr/>
        </p:nvSpPr>
        <p:spPr>
          <a:xfrm>
            <a:off x="1662545" y="3280"/>
            <a:ext cx="6734480" cy="517657"/>
          </a:xfrm>
          <a:prstGeom prst="rect">
            <a:avLst/>
          </a:prstGeom>
        </p:spPr>
        <p:txBody>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MX" sz="2000" dirty="0" smtClean="0">
                <a:solidFill>
                  <a:schemeClr val="bg1"/>
                </a:solidFill>
                <a:latin typeface="+mn-lt"/>
                <a:cs typeface="Calibri" panose="020F0502020204030204" pitchFamily="34" charset="0"/>
              </a:rPr>
              <a:t>Explicación de puntos por componente RT Septiembre – Octubre 2020</a:t>
            </a:r>
            <a:endParaRPr lang="es-MX" sz="2000" dirty="0">
              <a:solidFill>
                <a:schemeClr val="bg1"/>
              </a:solidFill>
              <a:latin typeface="+mn-lt"/>
              <a:cs typeface="Calibri" panose="020F0502020204030204" pitchFamily="34" charset="0"/>
            </a:endParaRPr>
          </a:p>
        </p:txBody>
      </p:sp>
      <p:sp>
        <p:nvSpPr>
          <p:cNvPr id="5" name="CuadroTexto 4"/>
          <p:cNvSpPr txBox="1"/>
          <p:nvPr/>
        </p:nvSpPr>
        <p:spPr>
          <a:xfrm>
            <a:off x="273651" y="660668"/>
            <a:ext cx="8640960" cy="6068136"/>
          </a:xfrm>
          <a:prstGeom prst="rect">
            <a:avLst/>
          </a:prstGeom>
          <a:noFill/>
        </p:spPr>
        <p:txBody>
          <a:bodyPr wrap="square" rtlCol="0">
            <a:spAutoFit/>
          </a:bodyPr>
          <a:lstStyle/>
          <a:p>
            <a:pPr algn="just">
              <a:lnSpc>
                <a:spcPct val="107000"/>
              </a:lnSpc>
              <a:spcAft>
                <a:spcPts val="800"/>
              </a:spcAft>
            </a:pPr>
            <a:r>
              <a:rPr lang="es-MX" sz="1600" b="1" dirty="0" smtClean="0">
                <a:ea typeface="Calibri" panose="020F0502020204030204" pitchFamily="34" charset="0"/>
                <a:cs typeface="Times New Roman" panose="02020603050405020304" pitchFamily="18" charset="0"/>
              </a:rPr>
              <a:t>Inversiones </a:t>
            </a:r>
            <a:r>
              <a:rPr lang="es-MX" sz="1600" b="1" dirty="0">
                <a:ea typeface="Calibri" panose="020F0502020204030204" pitchFamily="34" charset="0"/>
                <a:cs typeface="Times New Roman" panose="02020603050405020304" pitchFamily="18" charset="0"/>
              </a:rPr>
              <a:t>en Mercados Financieros</a:t>
            </a:r>
          </a:p>
          <a:p>
            <a:pPr marL="285750" indent="-285750" algn="just">
              <a:lnSpc>
                <a:spcPct val="107000"/>
              </a:lnSpc>
              <a:spcAft>
                <a:spcPts val="800"/>
              </a:spcAft>
              <a:buFont typeface="Wingdings" panose="05000000000000000000" pitchFamily="2" charset="2"/>
              <a:buChar char="ü"/>
            </a:pPr>
            <a:r>
              <a:rPr lang="es-MX" sz="1600" b="1" dirty="0">
                <a:ea typeface="Calibri" panose="020F0502020204030204" pitchFamily="34" charset="0"/>
                <a:cs typeface="Times New Roman" panose="02020603050405020304" pitchFamily="18" charset="0"/>
              </a:rPr>
              <a:t>Punto 1: </a:t>
            </a:r>
            <a:r>
              <a:rPr lang="es-MX" sz="1600" dirty="0">
                <a:ea typeface="Calibri" panose="020F0502020204030204" pitchFamily="34" charset="0"/>
                <a:cs typeface="Times New Roman" panose="02020603050405020304" pitchFamily="18" charset="0"/>
              </a:rPr>
              <a:t>el incremento a corto plazo es de 245.4 millones de pesos, y se debe principalmente al reacomodo de inversión por estrategia financiera dadas las condiciones de mercado. </a:t>
            </a:r>
          </a:p>
          <a:p>
            <a:pPr marL="285750" indent="-285750" algn="just">
              <a:lnSpc>
                <a:spcPct val="107000"/>
              </a:lnSpc>
              <a:spcAft>
                <a:spcPts val="800"/>
              </a:spcAft>
              <a:buFont typeface="Wingdings" panose="05000000000000000000" pitchFamily="2" charset="2"/>
              <a:buChar char="ü"/>
            </a:pPr>
            <a:r>
              <a:rPr lang="es-MX" sz="1600" b="1" dirty="0">
                <a:ea typeface="Calibri" panose="020F0502020204030204" pitchFamily="34" charset="0"/>
                <a:cs typeface="Times New Roman" panose="02020603050405020304" pitchFamily="18" charset="0"/>
              </a:rPr>
              <a:t>Punto 2: </a:t>
            </a:r>
            <a:r>
              <a:rPr lang="es-MX" sz="1600" dirty="0">
                <a:ea typeface="Calibri" panose="020F0502020204030204" pitchFamily="34" charset="0"/>
                <a:cs typeface="Times New Roman" panose="02020603050405020304" pitchFamily="18" charset="0"/>
              </a:rPr>
              <a:t>el decremento en títulos y valores es de 142.5 millones de pesos, y se debe principalmente al reacomodo de inversión de largo a corto plazo debido a las condiciones del mercado. </a:t>
            </a:r>
          </a:p>
          <a:p>
            <a:pPr lvl="1" algn="just">
              <a:lnSpc>
                <a:spcPct val="107000"/>
              </a:lnSpc>
              <a:spcAft>
                <a:spcPts val="800"/>
              </a:spcAft>
            </a:pPr>
            <a:r>
              <a:rPr lang="es-MX" sz="1600" dirty="0">
                <a:ea typeface="Calibri" panose="020F0502020204030204" pitchFamily="34" charset="0"/>
                <a:cs typeface="Times New Roman" panose="02020603050405020304" pitchFamily="18" charset="0"/>
              </a:rPr>
              <a:t>El punto 1 tuvo un incremento del </a:t>
            </a:r>
            <a:r>
              <a:rPr lang="es-MX" sz="1600" b="1" dirty="0">
                <a:solidFill>
                  <a:schemeClr val="tx2">
                    <a:lumMod val="60000"/>
                    <a:lumOff val="40000"/>
                  </a:schemeClr>
                </a:solidFill>
                <a:ea typeface="Calibri" panose="020F0502020204030204" pitchFamily="34" charset="0"/>
                <a:cs typeface="Times New Roman" panose="02020603050405020304" pitchFamily="18" charset="0"/>
              </a:rPr>
              <a:t>8.4%, </a:t>
            </a:r>
            <a:r>
              <a:rPr lang="es-MX" sz="1600" dirty="0">
                <a:ea typeface="Calibri" panose="020F0502020204030204" pitchFamily="34" charset="0"/>
                <a:cs typeface="Times New Roman" panose="02020603050405020304" pitchFamily="18" charset="0"/>
              </a:rPr>
              <a:t>mientras que el punto 2 tuvo un decremento del </a:t>
            </a:r>
            <a:r>
              <a:rPr lang="es-MX" sz="1600" b="1" dirty="0">
                <a:solidFill>
                  <a:srgbClr val="FF0000"/>
                </a:solidFill>
                <a:ea typeface="Calibri" panose="020F0502020204030204" pitchFamily="34" charset="0"/>
                <a:cs typeface="Times New Roman" panose="02020603050405020304" pitchFamily="18" charset="0"/>
              </a:rPr>
              <a:t>-0.9%</a:t>
            </a:r>
            <a:r>
              <a:rPr lang="es-MX" sz="1600" dirty="0">
                <a:ea typeface="Calibri" panose="020F0502020204030204" pitchFamily="34" charset="0"/>
                <a:cs typeface="Times New Roman" panose="02020603050405020304" pitchFamily="18" charset="0"/>
              </a:rPr>
              <a:t> respectivamente.</a:t>
            </a:r>
          </a:p>
          <a:p>
            <a:pPr marL="285750" indent="-285750" algn="just">
              <a:lnSpc>
                <a:spcPct val="107000"/>
              </a:lnSpc>
              <a:spcAft>
                <a:spcPts val="800"/>
              </a:spcAft>
              <a:buFont typeface="Wingdings" panose="05000000000000000000" pitchFamily="2" charset="2"/>
              <a:buChar char="ü"/>
            </a:pPr>
            <a:r>
              <a:rPr lang="es-MX" sz="1600" b="1" dirty="0">
                <a:ea typeface="Calibri" panose="020F0502020204030204" pitchFamily="34" charset="0"/>
                <a:cs typeface="Times New Roman" panose="02020603050405020304" pitchFamily="18" charset="0"/>
              </a:rPr>
              <a:t>Punto 3: </a:t>
            </a:r>
            <a:r>
              <a:rPr lang="es-MX" sz="1600" dirty="0">
                <a:ea typeface="Calibri" panose="020F0502020204030204" pitchFamily="34" charset="0"/>
                <a:cs typeface="Times New Roman" panose="02020603050405020304" pitchFamily="18" charset="0"/>
              </a:rPr>
              <a:t>El incremento de 6.9 millones de pesos en fideicomisos, mandatos y contratos análogos, se da porque se pasa del rubro de Terrenos a Fideicomisos el terreno Arroyo de la Campana, mediante escritura 23192, correspondiente a GVA Virgo, esto por parte de IPEJAL como aportación adicional que estaba pendiente desde el 2015, pero no había sido notificado al departamento de contabilidad por ninguna de las dos áreas (vivienda y jurídico).</a:t>
            </a:r>
          </a:p>
          <a:p>
            <a:pPr algn="just">
              <a:lnSpc>
                <a:spcPct val="107000"/>
              </a:lnSpc>
              <a:spcAft>
                <a:spcPts val="800"/>
              </a:spcAft>
            </a:pPr>
            <a:r>
              <a:rPr lang="es-MX" sz="1600" b="1" dirty="0">
                <a:ea typeface="Calibri" panose="020F0502020204030204" pitchFamily="34" charset="0"/>
                <a:cs typeface="Times New Roman" panose="02020603050405020304" pitchFamily="18" charset="0"/>
              </a:rPr>
              <a:t>Cartera de Préstamos</a:t>
            </a:r>
          </a:p>
          <a:p>
            <a:pPr marL="285750" indent="-285750" algn="just">
              <a:lnSpc>
                <a:spcPct val="107000"/>
              </a:lnSpc>
              <a:spcAft>
                <a:spcPts val="800"/>
              </a:spcAft>
              <a:buFont typeface="Wingdings" panose="05000000000000000000" pitchFamily="2" charset="2"/>
              <a:buChar char="ü"/>
            </a:pPr>
            <a:r>
              <a:rPr lang="es-MX" sz="1600" b="1" dirty="0">
                <a:ea typeface="Calibri" panose="020F0502020204030204" pitchFamily="34" charset="0"/>
                <a:cs typeface="Times New Roman" panose="02020603050405020304" pitchFamily="18" charset="0"/>
              </a:rPr>
              <a:t>Punto 5: </a:t>
            </a:r>
            <a:r>
              <a:rPr lang="es-MX" sz="1600" dirty="0">
                <a:ea typeface="Calibri" panose="020F0502020204030204" pitchFamily="34" charset="0"/>
                <a:cs typeface="Times New Roman" panose="02020603050405020304" pitchFamily="18" charset="0"/>
              </a:rPr>
              <a:t>El incremento de los 60.5 millones de pesos, se debe al otorgamiento de préstamos a corto plazo, entre  los afiliados y pensionados  que comprenden la población del IPEJAL.</a:t>
            </a:r>
          </a:p>
          <a:p>
            <a:pPr marL="285750" indent="-285750" algn="just">
              <a:lnSpc>
                <a:spcPct val="107000"/>
              </a:lnSpc>
              <a:spcAft>
                <a:spcPts val="800"/>
              </a:spcAft>
              <a:buFont typeface="Wingdings" panose="05000000000000000000" pitchFamily="2" charset="2"/>
              <a:buChar char="ü"/>
            </a:pPr>
            <a:r>
              <a:rPr lang="es-MX" sz="1600" b="1" dirty="0">
                <a:ea typeface="Calibri" panose="020F0502020204030204" pitchFamily="34" charset="0"/>
                <a:cs typeface="Times New Roman" panose="02020603050405020304" pitchFamily="18" charset="0"/>
              </a:rPr>
              <a:t>Punto 6: </a:t>
            </a:r>
            <a:r>
              <a:rPr lang="es-MX" sz="1600" dirty="0">
                <a:ea typeface="Calibri" panose="020F0502020204030204" pitchFamily="34" charset="0"/>
                <a:cs typeface="Times New Roman" panose="02020603050405020304" pitchFamily="18" charset="0"/>
              </a:rPr>
              <a:t>El decremento de los 22.4 millones de pesos, se debe a la diferencia entre los créditos otorgados y los pagados, tanto de hipotecarios como prendarios por parte de los afiliados y pensionados (colocación de préstamos), el decremento significa que han sido mayores los créditos pagados o abonados, que los otorgados.</a:t>
            </a:r>
            <a:endParaRPr lang="es-MX" sz="16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92594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7</a:t>
            </a:fld>
            <a:endParaRPr lang="es-MX" dirty="0"/>
          </a:p>
        </p:txBody>
      </p:sp>
      <p:sp>
        <p:nvSpPr>
          <p:cNvPr id="3" name="Título 1"/>
          <p:cNvSpPr txBox="1">
            <a:spLocks/>
          </p:cNvSpPr>
          <p:nvPr/>
        </p:nvSpPr>
        <p:spPr>
          <a:xfrm>
            <a:off x="1662547" y="256"/>
            <a:ext cx="6802153" cy="614886"/>
          </a:xfrm>
          <a:prstGeom prst="rect">
            <a:avLst/>
          </a:prstGeom>
        </p:spPr>
        <p:txBody>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s-MX" sz="2000" dirty="0" smtClean="0">
                <a:solidFill>
                  <a:schemeClr val="bg1"/>
                </a:solidFill>
                <a:latin typeface="+mn-lt"/>
                <a:cs typeface="Calibri" panose="020F0502020204030204" pitchFamily="34" charset="0"/>
              </a:rPr>
              <a:t>Explicación de puntos por componente RT Septiembre – Octubre 2020</a:t>
            </a:r>
            <a:endParaRPr lang="es-MX" sz="2000" dirty="0">
              <a:solidFill>
                <a:schemeClr val="bg1"/>
              </a:solidFill>
              <a:latin typeface="+mn-lt"/>
            </a:endParaRPr>
          </a:p>
        </p:txBody>
      </p:sp>
      <p:sp>
        <p:nvSpPr>
          <p:cNvPr id="5" name="CuadroTexto 4"/>
          <p:cNvSpPr txBox="1"/>
          <p:nvPr/>
        </p:nvSpPr>
        <p:spPr>
          <a:xfrm>
            <a:off x="395536" y="908720"/>
            <a:ext cx="8615460" cy="5380319"/>
          </a:xfrm>
          <a:prstGeom prst="rect">
            <a:avLst/>
          </a:prstGeom>
          <a:noFill/>
        </p:spPr>
        <p:txBody>
          <a:bodyPr wrap="square" rtlCol="0">
            <a:spAutoFit/>
          </a:bodyPr>
          <a:lstStyle/>
          <a:p>
            <a:pPr lvl="0" algn="just">
              <a:lnSpc>
                <a:spcPct val="107000"/>
              </a:lnSpc>
              <a:spcAft>
                <a:spcPts val="800"/>
              </a:spcAft>
              <a:tabLst>
                <a:tab pos="457200" algn="l"/>
              </a:tabLst>
            </a:pPr>
            <a:r>
              <a:rPr lang="es-MX" sz="1600" dirty="0">
                <a:ea typeface="Calibri" panose="020F0502020204030204" pitchFamily="34" charset="0"/>
                <a:cs typeface="Times New Roman" panose="02020603050405020304" pitchFamily="18" charset="0"/>
              </a:rPr>
              <a:t> </a:t>
            </a:r>
            <a:r>
              <a:rPr lang="es-MX" sz="1600" b="1" dirty="0" smtClean="0">
                <a:ea typeface="Calibri" panose="020F0502020204030204" pitchFamily="34" charset="0"/>
                <a:cs typeface="Times New Roman" panose="02020603050405020304" pitchFamily="18" charset="0"/>
              </a:rPr>
              <a:t>Bienes </a:t>
            </a:r>
            <a:r>
              <a:rPr lang="es-MX" sz="1600" b="1" dirty="0">
                <a:ea typeface="Calibri" panose="020F0502020204030204" pitchFamily="34" charset="0"/>
                <a:cs typeface="Times New Roman" panose="02020603050405020304" pitchFamily="18" charset="0"/>
              </a:rPr>
              <a:t>Inmuebles</a:t>
            </a:r>
            <a:endParaRPr lang="es-MX" sz="1600" dirty="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tabLst>
                <a:tab pos="457200" algn="l"/>
              </a:tabLst>
            </a:pPr>
            <a:r>
              <a:rPr lang="es-MX" sz="1600" b="1" u="sng" dirty="0" smtClean="0">
                <a:ea typeface="Calibri" panose="020F0502020204030204" pitchFamily="34" charset="0"/>
                <a:cs typeface="Times New Roman" panose="02020603050405020304" pitchFamily="18" charset="0"/>
              </a:rPr>
              <a:t>Punto 8:</a:t>
            </a:r>
            <a:r>
              <a:rPr lang="es-MX" sz="1600" dirty="0" smtClean="0">
                <a:ea typeface="Calibri" panose="020F0502020204030204" pitchFamily="34" charset="0"/>
                <a:cs typeface="Times New Roman" panose="02020603050405020304" pitchFamily="18" charset="0"/>
              </a:rPr>
              <a:t>  El </a:t>
            </a:r>
            <a:r>
              <a:rPr lang="es-MX" sz="1600" dirty="0">
                <a:ea typeface="Calibri" panose="020F0502020204030204" pitchFamily="34" charset="0"/>
                <a:cs typeface="Times New Roman" panose="02020603050405020304" pitchFamily="18" charset="0"/>
              </a:rPr>
              <a:t>incremento de los $</a:t>
            </a:r>
            <a:r>
              <a:rPr lang="es-MX" sz="1600" dirty="0" smtClean="0">
                <a:ea typeface="Calibri" panose="020F0502020204030204" pitchFamily="34" charset="0"/>
                <a:cs typeface="Times New Roman" panose="02020603050405020304" pitchFamily="18" charset="0"/>
              </a:rPr>
              <a:t>159.8 </a:t>
            </a:r>
            <a:r>
              <a:rPr lang="es-MX" sz="1600" dirty="0">
                <a:ea typeface="Calibri" panose="020F0502020204030204" pitchFamily="34" charset="0"/>
                <a:cs typeface="Times New Roman" panose="02020603050405020304" pitchFamily="18" charset="0"/>
              </a:rPr>
              <a:t>millones de pesos, se da en el apartado de Terrenos, específicamente por el terreno ubicado en Santa Margarita, y otorgado en dación de pago por parte de Servicios y Transporte</a:t>
            </a:r>
            <a:r>
              <a:rPr lang="es-MX" sz="1600" dirty="0" smtClean="0">
                <a:ea typeface="Calibri" panose="020F0502020204030204" pitchFamily="34" charset="0"/>
                <a:cs typeface="Times New Roman" panose="02020603050405020304" pitchFamily="18" charset="0"/>
              </a:rPr>
              <a:t>.</a:t>
            </a:r>
          </a:p>
          <a:p>
            <a:pPr marL="342900" lvl="0" indent="-342900" algn="just">
              <a:lnSpc>
                <a:spcPct val="107000"/>
              </a:lnSpc>
              <a:spcAft>
                <a:spcPts val="800"/>
              </a:spcAft>
              <a:buFont typeface="Wingdings" panose="05000000000000000000" pitchFamily="2" charset="2"/>
              <a:buChar char=""/>
              <a:tabLst>
                <a:tab pos="457200" algn="l"/>
              </a:tabLst>
            </a:pPr>
            <a:r>
              <a:rPr lang="es-MX" sz="1600" b="1" u="sng" dirty="0" smtClean="0">
                <a:ea typeface="Calibri" panose="020F0502020204030204" pitchFamily="34" charset="0"/>
                <a:cs typeface="Times New Roman" panose="02020603050405020304" pitchFamily="18" charset="0"/>
              </a:rPr>
              <a:t>Punto 10:</a:t>
            </a:r>
            <a:r>
              <a:rPr lang="es-MX" sz="1600" b="1" dirty="0" smtClean="0">
                <a:ea typeface="Calibri" panose="020F0502020204030204" pitchFamily="34" charset="0"/>
                <a:cs typeface="Times New Roman" panose="02020603050405020304" pitchFamily="18" charset="0"/>
              </a:rPr>
              <a:t> </a:t>
            </a:r>
            <a:r>
              <a:rPr lang="es-MX" sz="1600" dirty="0">
                <a:ea typeface="Calibri" panose="020F0502020204030204" pitchFamily="34" charset="0"/>
                <a:cs typeface="Times New Roman" panose="02020603050405020304" pitchFamily="18" charset="0"/>
              </a:rPr>
              <a:t>El decremento de los $6.9 millones de pesos se da por el traspaso del terreno Arroyo de la Campana hacía el Fideicomiso 23192 correspondiente a GVA Virgo, por parte de IPEJAL como aportación adicional.</a:t>
            </a:r>
            <a:endParaRPr lang="es-MX" sz="1600" u="sng" dirty="0" smtClean="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tabLst>
                <a:tab pos="457200" algn="l"/>
              </a:tabLst>
            </a:pPr>
            <a:r>
              <a:rPr lang="es-MX" sz="1600" b="1" u="sng" dirty="0" smtClean="0">
                <a:ea typeface="Calibri" panose="020F0502020204030204" pitchFamily="34" charset="0"/>
                <a:cs typeface="Times New Roman" panose="02020603050405020304" pitchFamily="18" charset="0"/>
              </a:rPr>
              <a:t>Punto </a:t>
            </a:r>
            <a:r>
              <a:rPr lang="es-MX" sz="1600" b="1" u="sng" dirty="0">
                <a:ea typeface="Calibri" panose="020F0502020204030204" pitchFamily="34" charset="0"/>
                <a:cs typeface="Times New Roman" panose="02020603050405020304" pitchFamily="18" charset="0"/>
              </a:rPr>
              <a:t>11:</a:t>
            </a:r>
            <a:r>
              <a:rPr lang="es-MX" sz="1600" b="1" dirty="0">
                <a:ea typeface="Calibri" panose="020F0502020204030204" pitchFamily="34" charset="0"/>
                <a:cs typeface="Times New Roman" panose="02020603050405020304" pitchFamily="18" charset="0"/>
              </a:rPr>
              <a:t> </a:t>
            </a:r>
            <a:r>
              <a:rPr lang="es-MX" sz="1600" dirty="0">
                <a:ea typeface="Calibri" panose="020F0502020204030204" pitchFamily="34" charset="0"/>
                <a:cs typeface="Times New Roman" panose="02020603050405020304" pitchFamily="18" charset="0"/>
              </a:rPr>
              <a:t>El decremento en viviendas se debe a un ajuste en la depreciación de las viviendas por 2.39 millones de pesos.</a:t>
            </a:r>
          </a:p>
          <a:p>
            <a:pPr marL="342900" lvl="0" indent="-342900" algn="just">
              <a:lnSpc>
                <a:spcPct val="107000"/>
              </a:lnSpc>
              <a:spcAft>
                <a:spcPts val="800"/>
              </a:spcAft>
              <a:buFont typeface="Wingdings" panose="05000000000000000000" pitchFamily="2" charset="2"/>
              <a:buChar char=""/>
              <a:tabLst>
                <a:tab pos="457200" algn="l"/>
              </a:tabLst>
            </a:pPr>
            <a:r>
              <a:rPr lang="es-MX" sz="1600" b="1" u="sng" dirty="0">
                <a:ea typeface="Calibri" panose="020F0502020204030204" pitchFamily="34" charset="0"/>
                <a:cs typeface="Times New Roman" panose="02020603050405020304" pitchFamily="18" charset="0"/>
              </a:rPr>
              <a:t>Punto 12:</a:t>
            </a:r>
            <a:r>
              <a:rPr lang="es-MX" sz="1600" b="1" dirty="0">
                <a:ea typeface="Calibri" panose="020F0502020204030204" pitchFamily="34" charset="0"/>
                <a:cs typeface="Times New Roman" panose="02020603050405020304" pitchFamily="18" charset="0"/>
              </a:rPr>
              <a:t> </a:t>
            </a:r>
            <a:r>
              <a:rPr lang="es-MX" sz="1600" dirty="0">
                <a:ea typeface="Calibri" panose="020F0502020204030204" pitchFamily="34" charset="0"/>
                <a:cs typeface="Times New Roman" panose="02020603050405020304" pitchFamily="18" charset="0"/>
              </a:rPr>
              <a:t>es la suma del punto 10 y 11, que es la diferencia de los inmuebles neto</a:t>
            </a:r>
            <a:r>
              <a:rPr lang="es-MX" sz="1600" dirty="0" smtClean="0">
                <a:ea typeface="Calibri" panose="020F0502020204030204" pitchFamily="34" charset="0"/>
                <a:cs typeface="Times New Roman" panose="02020603050405020304" pitchFamily="18" charset="0"/>
              </a:rPr>
              <a:t>.</a:t>
            </a:r>
          </a:p>
          <a:p>
            <a:pPr lvl="0" algn="just">
              <a:lnSpc>
                <a:spcPct val="107000"/>
              </a:lnSpc>
              <a:spcAft>
                <a:spcPts val="800"/>
              </a:spcAft>
              <a:tabLst>
                <a:tab pos="457200" algn="l"/>
              </a:tabLst>
            </a:pPr>
            <a:endParaRPr lang="es-MX" sz="1600" dirty="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Arial" panose="020B0604020202020204" pitchFamily="34" charset="0"/>
              <a:buChar char="•"/>
              <a:tabLst>
                <a:tab pos="457200" algn="l"/>
              </a:tabLst>
            </a:pPr>
            <a:r>
              <a:rPr lang="es-MX" sz="1600" b="1" dirty="0" smtClean="0">
                <a:ea typeface="Calibri" panose="020F0502020204030204" pitchFamily="34" charset="0"/>
                <a:cs typeface="Times New Roman" panose="02020603050405020304" pitchFamily="18" charset="0"/>
              </a:rPr>
              <a:t>Cuentas </a:t>
            </a:r>
            <a:r>
              <a:rPr lang="es-MX" sz="1600" b="1" dirty="0">
                <a:ea typeface="Calibri" panose="020F0502020204030204" pitchFamily="34" charset="0"/>
                <a:cs typeface="Times New Roman" panose="02020603050405020304" pitchFamily="18" charset="0"/>
              </a:rPr>
              <a:t>por Cobrar</a:t>
            </a:r>
            <a:endParaRPr lang="es-MX" sz="1600" dirty="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tabLst>
                <a:tab pos="457200" algn="l"/>
              </a:tabLst>
            </a:pPr>
            <a:r>
              <a:rPr lang="es-MX" sz="1600" b="1" u="sng" dirty="0">
                <a:ea typeface="Calibri" panose="020F0502020204030204" pitchFamily="34" charset="0"/>
                <a:cs typeface="Times New Roman" panose="02020603050405020304" pitchFamily="18" charset="0"/>
              </a:rPr>
              <a:t>Punto 15</a:t>
            </a:r>
            <a:r>
              <a:rPr lang="es-MX" sz="1600" b="1" dirty="0">
                <a:ea typeface="Calibri" panose="020F0502020204030204" pitchFamily="34" charset="0"/>
                <a:cs typeface="Times New Roman" panose="02020603050405020304" pitchFamily="18" charset="0"/>
              </a:rPr>
              <a:t>: </a:t>
            </a:r>
            <a:r>
              <a:rPr lang="es-MX" sz="1600" dirty="0">
                <a:ea typeface="Calibri" panose="020F0502020204030204" pitchFamily="34" charset="0"/>
                <a:cs typeface="Times New Roman" panose="02020603050405020304" pitchFamily="18" charset="0"/>
              </a:rPr>
              <a:t>El incremento de los </a:t>
            </a:r>
            <a:r>
              <a:rPr lang="es-MX" sz="1600" dirty="0" smtClean="0">
                <a:ea typeface="Calibri" panose="020F0502020204030204" pitchFamily="34" charset="0"/>
                <a:cs typeface="Times New Roman" panose="02020603050405020304" pitchFamily="18" charset="0"/>
              </a:rPr>
              <a:t>1.9 </a:t>
            </a:r>
            <a:r>
              <a:rPr lang="es-MX" sz="1600" dirty="0">
                <a:ea typeface="Calibri" panose="020F0502020204030204" pitchFamily="34" charset="0"/>
                <a:cs typeface="Times New Roman" panose="02020603050405020304" pitchFamily="18" charset="0"/>
              </a:rPr>
              <a:t>millones de pesos, se da principalmente por el atraso en pago de adeudos por arrendamiento gravado (renta de edificios y locales).</a:t>
            </a:r>
          </a:p>
          <a:p>
            <a:pPr marL="342900" lvl="0" indent="-342900" algn="just">
              <a:lnSpc>
                <a:spcPct val="107000"/>
              </a:lnSpc>
              <a:spcAft>
                <a:spcPts val="800"/>
              </a:spcAft>
              <a:buFont typeface="Wingdings" panose="05000000000000000000" pitchFamily="2" charset="2"/>
              <a:buChar char=""/>
              <a:tabLst>
                <a:tab pos="457200" algn="l"/>
              </a:tabLst>
            </a:pPr>
            <a:r>
              <a:rPr lang="es-MX" sz="1600" b="1" u="sng" dirty="0">
                <a:ea typeface="Calibri" panose="020F0502020204030204" pitchFamily="34" charset="0"/>
                <a:cs typeface="Times New Roman" panose="02020603050405020304" pitchFamily="18" charset="0"/>
              </a:rPr>
              <a:t>Punto 16:</a:t>
            </a:r>
            <a:r>
              <a:rPr lang="es-MX" sz="1600" b="1" dirty="0">
                <a:ea typeface="Calibri" panose="020F0502020204030204" pitchFamily="34" charset="0"/>
                <a:cs typeface="Times New Roman" panose="02020603050405020304" pitchFamily="18" charset="0"/>
              </a:rPr>
              <a:t> </a:t>
            </a:r>
            <a:r>
              <a:rPr lang="es-MX" sz="1600" dirty="0">
                <a:ea typeface="Calibri" panose="020F0502020204030204" pitchFamily="34" charset="0"/>
                <a:cs typeface="Times New Roman" panose="02020603050405020304" pitchFamily="18" charset="0"/>
              </a:rPr>
              <a:t>El </a:t>
            </a:r>
            <a:r>
              <a:rPr lang="es-MX" sz="1600" dirty="0" smtClean="0"/>
              <a:t>decremento </a:t>
            </a:r>
            <a:r>
              <a:rPr lang="es-MX" sz="1600" dirty="0"/>
              <a:t>de los </a:t>
            </a:r>
            <a:r>
              <a:rPr lang="es-MX" sz="1600" dirty="0" smtClean="0"/>
              <a:t>283.4 </a:t>
            </a:r>
            <a:r>
              <a:rPr lang="es-MX" sz="1600" dirty="0"/>
              <a:t>millones de pesos, se da principalmente por el rubro de deudores por aportaciones y retenciones, esto con las dependencias afiliadas al IPEJAL, lo que significa en relación </a:t>
            </a:r>
            <a:r>
              <a:rPr lang="es-MX" sz="1600" dirty="0" smtClean="0"/>
              <a:t>inversa, el </a:t>
            </a:r>
            <a:r>
              <a:rPr lang="es-MX" sz="1600" dirty="0"/>
              <a:t>pago del adeudo de </a:t>
            </a:r>
            <a:r>
              <a:rPr lang="es-MX" sz="1600" dirty="0" smtClean="0"/>
              <a:t>las </a:t>
            </a:r>
            <a:r>
              <a:rPr lang="es-MX" sz="1600" dirty="0" smtClean="0">
                <a:ea typeface="Calibri" panose="020F0502020204030204" pitchFamily="34" charset="0"/>
                <a:cs typeface="Times New Roman" panose="02020603050405020304" pitchFamily="18" charset="0"/>
              </a:rPr>
              <a:t>dependencias</a:t>
            </a:r>
            <a:r>
              <a:rPr lang="es-MX" sz="1600" dirty="0">
                <a:ea typeface="Calibri" panose="020F0502020204030204" pitchFamily="34" charset="0"/>
                <a:cs typeface="Times New Roman" panose="02020603050405020304" pitchFamily="18" charset="0"/>
              </a:rPr>
              <a:t>.</a:t>
            </a:r>
            <a:endParaRPr lang="es-MX" sz="16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84693634"/>
      </p:ext>
    </p:extLst>
  </p:cSld>
  <p:clrMapOvr>
    <a:masterClrMapping/>
  </p:clrMapOvr>
</p:sld>
</file>

<file path=ppt/theme/theme1.xml><?xml version="1.0" encoding="utf-8"?>
<a:theme xmlns:a="http://schemas.openxmlformats.org/drawingml/2006/main" name="Tema Sesiones">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A7692A2E-4455-4B40-ADDE-57D0D4B414B7}" vid="{5F4364F3-0ABC-4875-A218-6BAC94C640C2}"/>
    </a:ext>
  </a:extLst>
</a:theme>
</file>

<file path=ppt/theme/theme10.xml><?xml version="1.0" encoding="utf-8"?>
<a:theme xmlns:a="http://schemas.openxmlformats.org/drawingml/2006/main" name="4_plantilla ipejal 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1.xml><?xml version="1.0" encoding="utf-8"?>
<a:theme xmlns:a="http://schemas.openxmlformats.org/drawingml/2006/main" name="5_plantilla ipejal 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2.xml><?xml version="1.0" encoding="utf-8"?>
<a:theme xmlns:a="http://schemas.openxmlformats.org/drawingml/2006/main" name="3_Tema Sesiones">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8B996B83-43A9-4167-8347-3BC16BC00D97}" vid="{04E43DA1-C149-4450-B115-E9BD324350C4}"/>
    </a:ext>
  </a:extLst>
</a:theme>
</file>

<file path=ppt/theme/theme13.xml><?xml version="1.0" encoding="utf-8"?>
<a:theme xmlns:a="http://schemas.openxmlformats.org/drawingml/2006/main" name="4_Template IPEJAL ppt">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6_plantilla ipejal 2019">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5.xml><?xml version="1.0" encoding="utf-8"?>
<a:theme xmlns:a="http://schemas.openxmlformats.org/drawingml/2006/main" name="7_plantilla ipejal 2019">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2.xml><?xml version="1.0" encoding="utf-8"?>
<a:theme xmlns:a="http://schemas.openxmlformats.org/drawingml/2006/main" name="plantilla ipejal 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3.xml><?xml version="1.0" encoding="utf-8"?>
<a:theme xmlns:a="http://schemas.openxmlformats.org/drawingml/2006/main" name="1_plantilla ipejal 2019">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4.xml><?xml version="1.0" encoding="utf-8"?>
<a:theme xmlns:a="http://schemas.openxmlformats.org/drawingml/2006/main" name="1_Tema Sesiones">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26BFFD90-DB4A-4430-A758-8CF8B9B77286}" vid="{1F7936C4-BA8F-4675-8AEB-9A38D1EC11DC}"/>
    </a:ext>
  </a:extLst>
</a:theme>
</file>

<file path=ppt/theme/theme5.xml><?xml version="1.0" encoding="utf-8"?>
<a:theme xmlns:a="http://schemas.openxmlformats.org/drawingml/2006/main" name="2_Template IPEJAL ppt">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plantilla ipejal 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7.xml><?xml version="1.0" encoding="utf-8"?>
<a:theme xmlns:a="http://schemas.openxmlformats.org/drawingml/2006/main" name="3_plantilla ipejal 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8.xml><?xml version="1.0" encoding="utf-8"?>
<a:theme xmlns:a="http://schemas.openxmlformats.org/drawingml/2006/main" name="2_Tema Sesiones">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D59C2D5E-270C-4C3F-B398-4EB1A7AE42A0}" vid="{AB9DEEEF-6222-49A5-BC6B-0B0B7BF2C1AA}"/>
    </a:ext>
  </a:extLst>
</a:theme>
</file>

<file path=ppt/theme/theme9.xml><?xml version="1.0" encoding="utf-8"?>
<a:theme xmlns:a="http://schemas.openxmlformats.org/drawingml/2006/main" name="3_Template IPEJAL ppt">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Tema Sesiones</Template>
  <TotalTime>27</TotalTime>
  <Words>357</Words>
  <Application>Microsoft Office PowerPoint</Application>
  <PresentationFormat>Presentación en pantalla (4:3)</PresentationFormat>
  <Paragraphs>32</Paragraphs>
  <Slides>7</Slides>
  <Notes>0</Notes>
  <HiddenSlides>0</HiddenSlides>
  <MMClips>0</MMClips>
  <ScaleCrop>false</ScaleCrop>
  <HeadingPairs>
    <vt:vector size="6" baseType="variant">
      <vt:variant>
        <vt:lpstr>Fuentes usadas</vt:lpstr>
      </vt:variant>
      <vt:variant>
        <vt:i4>6</vt:i4>
      </vt:variant>
      <vt:variant>
        <vt:lpstr>Tema</vt:lpstr>
      </vt:variant>
      <vt:variant>
        <vt:i4>15</vt:i4>
      </vt:variant>
      <vt:variant>
        <vt:lpstr>Títulos de diapositiva</vt:lpstr>
      </vt:variant>
      <vt:variant>
        <vt:i4>7</vt:i4>
      </vt:variant>
    </vt:vector>
  </HeadingPairs>
  <TitlesOfParts>
    <vt:vector size="28" baseType="lpstr">
      <vt:lpstr>Arial</vt:lpstr>
      <vt:lpstr>Calibri</vt:lpstr>
      <vt:lpstr>Candara</vt:lpstr>
      <vt:lpstr>Century Gothic</vt:lpstr>
      <vt:lpstr>Times New Roman</vt:lpstr>
      <vt:lpstr>Wingdings</vt:lpstr>
      <vt:lpstr>Tema Sesiones</vt:lpstr>
      <vt:lpstr>plantilla ipejal 2019</vt:lpstr>
      <vt:lpstr>1_plantilla ipejal 2019</vt:lpstr>
      <vt:lpstr>1_Tema Sesiones</vt:lpstr>
      <vt:lpstr>2_Template IPEJAL ppt</vt:lpstr>
      <vt:lpstr>2_plantilla ipejal 2019</vt:lpstr>
      <vt:lpstr>3_plantilla ipejal 2019</vt:lpstr>
      <vt:lpstr>2_Tema Sesiones</vt:lpstr>
      <vt:lpstr>3_Template IPEJAL ppt</vt:lpstr>
      <vt:lpstr>4_plantilla ipejal 2019</vt:lpstr>
      <vt:lpstr>5_plantilla ipejal 2019</vt:lpstr>
      <vt:lpstr>3_Tema Sesiones</vt:lpstr>
      <vt:lpstr>4_Template IPEJAL ppt</vt:lpstr>
      <vt:lpstr>6_plantilla ipejal 2019</vt:lpstr>
      <vt:lpstr>7_plantilla ipejal 2019</vt:lpstr>
      <vt:lpstr>Reserva Técnica del IPEJAL a corte de Octubre de 2020 </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Reserva Técnica del IPEJAL a corte de Julio de 2020</dc:title>
  <dc:creator>Gonzalez Martinez, Maria del Carmen</dc:creator>
  <cp:lastModifiedBy>Gonzalez Martinez, Maria del Carmen</cp:lastModifiedBy>
  <cp:revision>5</cp:revision>
  <dcterms:created xsi:type="dcterms:W3CDTF">2020-08-22T03:26:06Z</dcterms:created>
  <dcterms:modified xsi:type="dcterms:W3CDTF">2020-12-01T17:35:46Z</dcterms:modified>
</cp:coreProperties>
</file>